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8"/>
  </p:notesMasterIdLst>
  <p:handoutMasterIdLst>
    <p:handoutMasterId r:id="rId9"/>
  </p:handoutMasterIdLst>
  <p:sldIdLst>
    <p:sldId id="292" r:id="rId5"/>
    <p:sldId id="307" r:id="rId6"/>
    <p:sldId id="308" r:id="rId7"/>
  </p:sldIdLst>
  <p:sldSz cx="9144000" cy="47783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62998" autoAdjust="0"/>
  </p:normalViewPr>
  <p:slideViewPr>
    <p:cSldViewPr snapToGrid="0">
      <p:cViewPr varScale="1">
        <p:scale>
          <a:sx n="56" d="100"/>
          <a:sy n="56" d="100"/>
        </p:scale>
        <p:origin x="5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4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E98439-BAB8-4AAC-9FB8-7B75D956F5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DDD997-AF6A-46D7-A743-A2B45B2B8F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0BECB-385B-48E6-9731-EFB1EB6DD6F5}" type="datetimeFigureOut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E2C48B-E68E-43B7-B402-E70EFB3E1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53EA6-5FFC-43AE-B186-A7494EBB1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52B9B-3F25-4183-8286-40466233EE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500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69BFB-20B5-45AE-BE3D-B2BF653CBB1A}" type="datetimeFigureOut">
              <a:rPr lang="en-US" smtClean="0"/>
              <a:t>2/26/2025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6250" y="1143000"/>
            <a:ext cx="5905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9C9B1-19BD-48BA-A788-21E5B9B2D8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2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76250" y="1143000"/>
            <a:ext cx="59055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9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B5E77-F769-2943-3C04-D095292B3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DAA89F7-7F5E-F6D7-ECBB-9D3BB0C72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6250" y="1143000"/>
            <a:ext cx="59055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AD8C47-8240-2C69-3108-E47147FAF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Not all USB-C docks are created equal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Unlock unprecedented performance with Kensington's SD5000T5 docking station featuring the Intel® Thunderbolt™ 5 USB-C port. Don’t settle for less when you can enjoy:</a:t>
            </a: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 x 4K144 displays</a:t>
            </a:r>
          </a:p>
          <a:p>
            <a:pPr marL="342900" marR="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up to 80 Gbps data transfer speed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power delivery of 140W</a:t>
            </a: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Future proof your tech investments with Kensington. </a:t>
            </a: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#TechUpgrade #PerformanceGuarantee #Kensington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CE96C-6A58-4B47-A1E1-93C43B5EB6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209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F83C1-7D74-A63B-CB4D-2E016D931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AA127B-67B7-E53A-2891-784431072A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6250" y="1143000"/>
            <a:ext cx="59055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16A23F-6D36-E7E5-D59F-ED01F89B1D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Can you tell the difference between a standard USB-C and the Intel® Thunderbolt™ 5 USB-C port? 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Superior Data Transfer Speed | Crystal-Clear Display Support | Exceptional Power Delivery. Shop Kensington's Thunderbolt™ 5 Docking Station. </a:t>
            </a:r>
          </a:p>
          <a:p>
            <a:pPr marL="0" marR="0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#USB-C #KensingtonDock #Thunderbolt5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35ACBC-0130-FB55-D8CF-021843EE07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62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agram News Quotes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1">
            <a:extLst>
              <a:ext uri="{FF2B5EF4-FFF2-40B4-BE49-F238E27FC236}">
                <a16:creationId xmlns:a16="http://schemas.microsoft.com/office/drawing/2014/main" id="{A02F18DC-9979-FB08-B39A-0C55F02BA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64" y="451384"/>
            <a:ext cx="2282168" cy="57020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0143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n-US" noProof="0" smtClean="0"/>
              <a:t>2/26/2025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820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54405"/>
            <a:ext cx="7886700" cy="9235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2022"/>
            <a:ext cx="7886700" cy="3031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428846"/>
            <a:ext cx="2057400" cy="2544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n-US" noProof="0" smtClean="0"/>
              <a:t>2/26/2025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428846"/>
            <a:ext cx="3086100" cy="2544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428846"/>
            <a:ext cx="2057400" cy="2544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16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2" r:id="rId2"/>
  </p:sldLayoutIdLst>
  <p:txStyles>
    <p:titleStyle>
      <a:lvl1pPr algn="l" defTabSz="640057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14" indent="-160014" algn="l" defTabSz="640057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071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00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29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157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186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14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2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57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086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14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43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71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0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2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19CB-B72F-4F94-AED8-15260D4C9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2C7BB6"/>
                </a:solidFill>
              </a:rPr>
              <a:t>Follow these instructions to update a slide and save it as an image: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1E272-23E3-41A8-BABE-5B1E23C72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3352" indent="-213352">
              <a:buFont typeface="+mj-lt"/>
              <a:buAutoNum type="arabicPeriod"/>
            </a:pPr>
            <a:r>
              <a:rPr lang="en-US" dirty="0"/>
              <a:t>Select the text you want to replace and type your new text.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File</a:t>
            </a:r>
            <a:r>
              <a:rPr lang="en-US" dirty="0"/>
              <a:t> &gt; </a:t>
            </a:r>
            <a:r>
              <a:rPr lang="en-US" b="1" dirty="0"/>
              <a:t>Save as </a:t>
            </a:r>
            <a:r>
              <a:rPr lang="en-US" dirty="0"/>
              <a:t>and choose an appropriate image format from the File Type list. 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Click </a:t>
            </a:r>
            <a:r>
              <a:rPr lang="en-US" b="1" dirty="0"/>
              <a:t>Save</a:t>
            </a:r>
            <a:r>
              <a:rPr lang="en-US" dirty="0"/>
              <a:t>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Just This One </a:t>
            </a:r>
            <a:r>
              <a:rPr lang="en-US" dirty="0"/>
              <a:t>to save only the current slide as an image file for each page. Follow the instructions on that slide to prepare your post.</a:t>
            </a:r>
          </a:p>
        </p:txBody>
      </p:sp>
    </p:spTree>
    <p:extLst>
      <p:ext uri="{BB962C8B-B14F-4D97-AF65-F5344CB8AC3E}">
        <p14:creationId xmlns:p14="http://schemas.microsoft.com/office/powerpoint/2010/main" val="343428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1611EE-8C2B-5B4F-235C-3D6C9DFF0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C77E8CE-3256-CE52-ECBD-EABBB8F3005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6407" y="288463"/>
            <a:ext cx="2060191" cy="87159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5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ECAEEA-9C3F-683A-17F6-7079DC8C2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83F248D-A0DA-BCC2-F089-96A0744BDC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6407" y="288463"/>
            <a:ext cx="2060191" cy="87159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009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M_NewsQuotes_Wide_Win32_SL_v2" id="{E6364A1B-53CF-42D5-B7AC-EAE27226A3AC}" vid="{87438DBB-11A7-41FE-9E2B-F7199A3D53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AF5ACA-C4EB-45F3-98CD-CDA2021BE90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802818-BC3E-4A55-9854-CEED52CD8C20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71af3243-3dd4-4a8d-8c0d-dd76da1f02a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91F0B75-6F9F-4440-96D8-51F0C672A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Instagram landscape for news and quotes</Template>
  <TotalTime>164</TotalTime>
  <Words>189</Words>
  <Application>Microsoft Office PowerPoint</Application>
  <PresentationFormat>Custom</PresentationFormat>
  <Paragraphs>18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Symbol</vt:lpstr>
      <vt:lpstr>Office Theme</vt:lpstr>
      <vt:lpstr>Follow these instructions to update a slide and save it as an image:</vt:lpstr>
      <vt:lpstr>PowerPoint Presentation</vt:lpstr>
      <vt:lpstr>PowerPoint Presentation</vt:lpstr>
    </vt:vector>
  </TitlesOfParts>
  <Company>D&amp;H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Markle, Jaime</dc:creator>
  <cp:lastModifiedBy>Markle, Jaime</cp:lastModifiedBy>
  <cp:revision>18</cp:revision>
  <dcterms:created xsi:type="dcterms:W3CDTF">2023-12-15T17:49:01Z</dcterms:created>
  <dcterms:modified xsi:type="dcterms:W3CDTF">2025-02-26T15:49:13Z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