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67" r:id="rId5"/>
    <p:sldMasterId id="2147483784" r:id="rId6"/>
    <p:sldMasterId id="2147483814" r:id="rId7"/>
    <p:sldMasterId id="2147483845" r:id="rId8"/>
  </p:sldMasterIdLst>
  <p:notesMasterIdLst>
    <p:notesMasterId r:id="rId27"/>
  </p:notesMasterIdLst>
  <p:handoutMasterIdLst>
    <p:handoutMasterId r:id="rId28"/>
  </p:handoutMasterIdLst>
  <p:sldIdLst>
    <p:sldId id="2147472162" r:id="rId9"/>
    <p:sldId id="257" r:id="rId10"/>
    <p:sldId id="2147483351" r:id="rId11"/>
    <p:sldId id="2147483352" r:id="rId12"/>
    <p:sldId id="2147483357" r:id="rId13"/>
    <p:sldId id="2147472217" r:id="rId14"/>
    <p:sldId id="2147480320" r:id="rId15"/>
    <p:sldId id="2147308103" r:id="rId16"/>
    <p:sldId id="281" r:id="rId17"/>
    <p:sldId id="2147483615" r:id="rId18"/>
    <p:sldId id="2147483618" r:id="rId19"/>
    <p:sldId id="2147480412" r:id="rId20"/>
    <p:sldId id="2147483616" r:id="rId21"/>
    <p:sldId id="2147483617" r:id="rId22"/>
    <p:sldId id="265" r:id="rId23"/>
    <p:sldId id="2147472219" r:id="rId24"/>
    <p:sldId id="2147483619" r:id="rId25"/>
    <p:sldId id="364" r:id="rId2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3">
          <p15:clr>
            <a:srgbClr val="A4A3A4"/>
          </p15:clr>
        </p15:guide>
        <p15:guide id="2" orient="horz" pos="4212">
          <p15:clr>
            <a:srgbClr val="A4A3A4"/>
          </p15:clr>
        </p15:guide>
        <p15:guide id="3" orient="horz" pos="3887">
          <p15:clr>
            <a:srgbClr val="A4A3A4"/>
          </p15:clr>
        </p15:guide>
        <p15:guide id="4" pos="3943">
          <p15:clr>
            <a:srgbClr val="A4A3A4"/>
          </p15:clr>
        </p15:guide>
        <p15:guide id="5" pos="2279">
          <p15:clr>
            <a:srgbClr val="A4A3A4"/>
          </p15:clr>
        </p15:guide>
        <p15:guide id="6" pos="545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01611A-29C1-80F4-8B29-A6F8CAEC1728}" name="Thomas Kelley" initials="TK" userId="S::tkelley@Lenovo.com::5de2c3d3-bb9a-4ac9-bc3b-3189213caf22" providerId="AD"/>
  <p188:author id="{2A015D57-9646-DD60-BD93-119C59F8C58D}" name="Todd Myrick" initials="WM" userId="S::wmyrick1@Lenovo.com::55646893-64c9-4a04-ad30-ef1054387ad7" providerId="AD"/>
  <p188:author id="{23AC48B2-1A8B-6871-D41F-CD2DCE212033}" name="Maureen Ahmad" initials="MA" userId="S::ahmadm@lenovo.com::652e1184-6afb-47f0-bd66-88218cb5d6f4" providerId="AD"/>
  <p188:author id="{450C36C7-3E65-148C-E135-162F1CF5F257}" name="Geoff Hunt1" initials="GH" userId="S::ghunt1@LENOVO.COM::1edf0732-02dc-4d37-aa26-abfe1edc4e48" providerId="AD"/>
  <p188:author id="{D5D51FC8-E7D0-E35B-6ED6-A64B51464C04}" name="Alondra Magallanes" initials="AM" userId="S::amagallanes@lenovo.com::c82b7a57-b742-4fcb-9eb6-44ad2c219123" providerId="AD"/>
  <p188:author id="{313A95D0-2971-2AAA-A550-A3419BF50121}" name="Alex McNeilly" initials="AM" userId="S::amcneilly@Lenovo.com::73c50ffa-f250-49a7-ac35-f5b828b1c3bc" providerId="AD"/>
  <p188:author id="{BE8C1FD8-0383-0A5A-BFF9-43E17B167E58}" name="Lucy Rich1" initials="LR" userId="S::lrich@lenovo.com::cd878466-2710-4e38-b31a-686e011f8cf7" providerId="AD"/>
  <p188:author id="{EE656CF6-6D4A-F210-8900-68AE87D4B7CF}" name="Zhixin ZX8 Zhou" initials="ZZZ" userId="S::zhouzx8@Lenovo.com::62902d46-5f96-4991-8de3-0daeddc06f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535C"/>
    <a:srgbClr val="0000FF"/>
    <a:srgbClr val="7A126B"/>
    <a:srgbClr val="B8252E"/>
    <a:srgbClr val="F26A52"/>
    <a:srgbClr val="6D1C69"/>
    <a:srgbClr val="A6B2E6"/>
    <a:srgbClr val="521440"/>
    <a:srgbClr val="431356"/>
    <a:srgbClr val="6814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97E0C5-449A-423F-8031-099A2FFAF04E}" v="1" dt="2026-04-10T19:43:39.049"/>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5706" autoAdjust="0"/>
  </p:normalViewPr>
  <p:slideViewPr>
    <p:cSldViewPr snapToGrid="0">
      <p:cViewPr varScale="1">
        <p:scale>
          <a:sx n="111" d="100"/>
          <a:sy n="111" d="100"/>
        </p:scale>
        <p:origin x="552" y="78"/>
      </p:cViewPr>
      <p:guideLst>
        <p:guide orient="horz" pos="463"/>
        <p:guide orient="horz" pos="4212"/>
        <p:guide orient="horz" pos="3887"/>
        <p:guide pos="3943"/>
        <p:guide pos="2279"/>
        <p:guide pos="5452"/>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sz="1000">
              <a:latin typeface="Arial" pitchFamily="34" charset="0"/>
              <a:cs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1C0EDC-3B04-4D43-AC98-A606493C474D}" type="datetimeFigureOut">
              <a:rPr lang="en-US" sz="1000" smtClean="0">
                <a:latin typeface="Arial" pitchFamily="34" charset="0"/>
                <a:cs typeface="Arial" pitchFamily="34" charset="0"/>
              </a:rPr>
              <a:pPr/>
              <a:t>5/12/2026</a:t>
            </a:fld>
            <a:endParaRPr lang="en-US" sz="1000">
              <a:latin typeface="Arial" pitchFamily="34" charset="0"/>
              <a:cs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lvl="0"/>
            <a:r>
              <a:rPr lang="en-US" sz="800" cap="all">
                <a:solidFill>
                  <a:srgbClr val="939598"/>
                </a:solidFill>
                <a:latin typeface="Arial" pitchFamily="34" charset="0"/>
                <a:cs typeface="Arial" pitchFamily="34" charset="0"/>
              </a:rPr>
              <a:t>2011 LENOVO CONFIDENTIAL. All rights reserved.</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7F3538-DD9D-4F25-8311-592750C50641}" type="slidenum">
              <a:rPr lang="en-US" sz="800" smtClean="0">
                <a:latin typeface="Arial" pitchFamily="34" charset="0"/>
                <a:cs typeface="Arial" pitchFamily="34" charset="0"/>
              </a:rPr>
              <a:pPr/>
              <a:t>‹#›</a:t>
            </a:fld>
            <a:endParaRPr lang="en-US" sz="800">
              <a:latin typeface="Arial" pitchFamily="34" charset="0"/>
              <a:cs typeface="Arial" pitchFamily="34" charset="0"/>
            </a:endParaRPr>
          </a:p>
        </p:txBody>
      </p:sp>
    </p:spTree>
    <p:extLst>
      <p:ext uri="{BB962C8B-B14F-4D97-AF65-F5344CB8AC3E}">
        <p14:creationId xmlns:p14="http://schemas.microsoft.com/office/powerpoint/2010/main" val="2529155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00">
                <a:latin typeface="Arial" pitchFamily="34" charset="0"/>
                <a:cs typeface="Arial"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latin typeface="Arial" pitchFamily="34" charset="0"/>
                <a:cs typeface="Arial" pitchFamily="34" charset="0"/>
              </a:defRPr>
            </a:lvl1pPr>
          </a:lstStyle>
          <a:p>
            <a:fld id="{F23CF275-28B3-497F-9AED-85D5F023BA5C}" type="datetimeFigureOut">
              <a:rPr lang="en-US" smtClean="0"/>
              <a:pPr/>
              <a:t>5/12/2026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Arial" pitchFamily="34" charset="0"/>
                <a:cs typeface="Arial" pitchFamily="34" charset="0"/>
              </a:defRPr>
            </a:lvl1pPr>
          </a:lstStyle>
          <a:p>
            <a:r>
              <a:rPr lang="en-US" sz="800" cap="all">
                <a:solidFill>
                  <a:srgbClr val="939598"/>
                </a:solidFill>
              </a:rPr>
              <a:t>2011 LENOVO CONFIDENTIAL. All rights reserved.</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atin typeface="Arial" pitchFamily="34" charset="0"/>
                <a:cs typeface="Arial" pitchFamily="34" charset="0"/>
              </a:defRPr>
            </a:lvl1pPr>
          </a:lstStyle>
          <a:p>
            <a:fld id="{4AED87EB-65D7-4500-873C-410831173A82}" type="slidenum">
              <a:rPr lang="en-US" smtClean="0"/>
              <a:pPr/>
              <a:t>‹#›</a:t>
            </a:fld>
            <a:endParaRPr lang="en-US"/>
          </a:p>
        </p:txBody>
      </p:sp>
    </p:spTree>
    <p:extLst>
      <p:ext uri="{BB962C8B-B14F-4D97-AF65-F5344CB8AC3E}">
        <p14:creationId xmlns:p14="http://schemas.microsoft.com/office/powerpoint/2010/main" val="369331368"/>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4AED87EB-65D7-4500-873C-410831173A82}"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1218987"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251942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03335-4DC1-8B76-6029-A5573DB8F8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78B1E0-D55E-45D7-D65D-806791325D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E7C84B-D7AC-BFFB-A3DE-13418F26D7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A98A0A-6248-0C4C-14BF-2450A9D25B18}"/>
              </a:ext>
            </a:extLst>
          </p:cNvPr>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4AED87EB-65D7-4500-873C-410831173A82}"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1218987"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921278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CFB37-8AAF-C496-E600-B751BE7478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58632D-8952-E6A8-E57E-922360AEC3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E8A7F-20B4-A2E2-E442-6A2B4C0E3A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53723D-D05A-47B3-1DC8-732FE25D73C9}"/>
              </a:ext>
            </a:extLst>
          </p:cNvPr>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4AED87EB-65D7-4500-873C-410831173A82}"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1218987"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387199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0B090-299F-0341-DF39-3ECDAC2382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591BA-6BC2-AFA5-1D7A-20A317882D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526D37-7B7A-D21C-7FCE-36D81C034B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3476E7-99CC-357A-F7AF-16975B04D7B7}"/>
              </a:ext>
            </a:extLst>
          </p:cNvPr>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4AED87EB-65D7-4500-873C-410831173A82}"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1218987"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232822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BA9AE-0778-E7F8-FA66-3DF7986A2C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8C9B68-E718-C0CA-52F5-3C3120766D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BDEDA2-0661-38A7-603E-6B0095AC3678}"/>
              </a:ext>
            </a:extLst>
          </p:cNvPr>
          <p:cNvSpPr>
            <a:spLocks noGrp="1"/>
          </p:cNvSpPr>
          <p:nvPr>
            <p:ph type="body" idx="1"/>
          </p:nvPr>
        </p:nvSpPr>
        <p:spPr/>
        <p:txBody>
          <a:bodyPr/>
          <a:lstStyle/>
          <a:p>
            <a:pPr marL="0" marR="355600" lvl="0" indent="0">
              <a:spcAft>
                <a:spcPts val="800"/>
              </a:spcAft>
              <a:buFont typeface="Arial" panose="020B0604020202020204" pitchFamily="34" charset="0"/>
              <a:buNone/>
              <a:tabLst>
                <a:tab pos="457200" algn="l"/>
              </a:tabLst>
            </a:pPr>
            <a:endParaRPr lang="en-GB" b="1" spc="-10" dirty="0">
              <a:solidFill>
                <a:srgbClr val="2F2F3B"/>
              </a:solidFill>
              <a:effectLst/>
              <a:latin typeface="Arial" panose="020B0604020202020204" pitchFamily="34" charset="0"/>
              <a:ea typeface="MS Mincho" panose="02020609040205080304" pitchFamily="49" charset="-128"/>
              <a:cs typeface="Arial" panose="020B0604020202020204" pitchFamily="34" charset="0"/>
            </a:endParaRPr>
          </a:p>
        </p:txBody>
      </p:sp>
      <p:sp>
        <p:nvSpPr>
          <p:cNvPr id="4" name="Slide Number Placeholder 3">
            <a:extLst>
              <a:ext uri="{FF2B5EF4-FFF2-40B4-BE49-F238E27FC236}">
                <a16:creationId xmlns:a16="http://schemas.microsoft.com/office/drawing/2014/main" id="{F2B03BF0-5BC0-CCAB-C80E-26355AD5E0F6}"/>
              </a:ext>
            </a:extLst>
          </p:cNvPr>
          <p:cNvSpPr>
            <a:spLocks noGrp="1"/>
          </p:cNvSpPr>
          <p:nvPr>
            <p:ph type="sldNum" sz="quarter" idx="5"/>
          </p:nvPr>
        </p:nvSpPr>
        <p:spPr/>
        <p:txBody>
          <a:bodyPr/>
          <a:lstStyle/>
          <a:p>
            <a:pPr marL="0" marR="0" lvl="0" indent="0" algn="r" defTabSz="1288591" rtl="0" eaLnBrk="1" fontAlgn="auto" latinLnBrk="0" hangingPunct="1">
              <a:lnSpc>
                <a:spcPct val="100000"/>
              </a:lnSpc>
              <a:spcBef>
                <a:spcPts val="0"/>
              </a:spcBef>
              <a:spcAft>
                <a:spcPts val="0"/>
              </a:spcAft>
              <a:buClrTx/>
              <a:buSzTx/>
              <a:buFontTx/>
              <a:buNone/>
              <a:tabLst/>
              <a:defRPr/>
            </a:pPr>
            <a:fld id="{4AED87EB-65D7-4500-873C-410831173A82}" type="slidenum">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1288591"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633485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FFC2C-4C3A-30B8-3999-00C635544B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A36071-B759-582A-F029-C1F3A77BFD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A83190-659C-5749-D7DC-F1A39D52B974}"/>
              </a:ext>
            </a:extLst>
          </p:cNvPr>
          <p:cNvSpPr>
            <a:spLocks noGrp="1"/>
          </p:cNvSpPr>
          <p:nvPr>
            <p:ph type="body" idx="1"/>
          </p:nvPr>
        </p:nvSpPr>
        <p:spPr/>
        <p:txBody>
          <a:bodyPr/>
          <a:lstStyle/>
          <a:p>
            <a:endParaRPr lang="en-US" sz="1800"/>
          </a:p>
        </p:txBody>
      </p:sp>
      <p:sp>
        <p:nvSpPr>
          <p:cNvPr id="4" name="Slide Number Placeholder 3">
            <a:extLst>
              <a:ext uri="{FF2B5EF4-FFF2-40B4-BE49-F238E27FC236}">
                <a16:creationId xmlns:a16="http://schemas.microsoft.com/office/drawing/2014/main" id="{BA193B4C-CCA9-ACD0-EEC8-429E849C77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D591-57EB-4381-9C7A-39CF5E5888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Tree>
    <p:extLst>
      <p:ext uri="{BB962C8B-B14F-4D97-AF65-F5344CB8AC3E}">
        <p14:creationId xmlns:p14="http://schemas.microsoft.com/office/powerpoint/2010/main" val="1899495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8AB2F-8F2E-4011-6CAD-61E492E5D8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A601E2-0B37-F0B1-A897-75FFB136C3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AB04C1-886C-4737-581B-298C4918A4D3}"/>
              </a:ext>
            </a:extLst>
          </p:cNvPr>
          <p:cNvSpPr>
            <a:spLocks noGrp="1"/>
          </p:cNvSpPr>
          <p:nvPr>
            <p:ph type="body" idx="1"/>
          </p:nvPr>
        </p:nvSpPr>
        <p:spPr/>
        <p:txBody>
          <a:bodyPr/>
          <a:lstStyle/>
          <a:p>
            <a:endParaRPr lang="en-US" sz="1800" dirty="0"/>
          </a:p>
        </p:txBody>
      </p:sp>
      <p:sp>
        <p:nvSpPr>
          <p:cNvPr id="4" name="Slide Number Placeholder 3">
            <a:extLst>
              <a:ext uri="{FF2B5EF4-FFF2-40B4-BE49-F238E27FC236}">
                <a16:creationId xmlns:a16="http://schemas.microsoft.com/office/drawing/2014/main" id="{C37D37D0-EC47-189C-3EDF-A4B9A5F7A60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D591-57EB-4381-9C7A-39CF5E5888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Tree>
    <p:extLst>
      <p:ext uri="{BB962C8B-B14F-4D97-AF65-F5344CB8AC3E}">
        <p14:creationId xmlns:p14="http://schemas.microsoft.com/office/powerpoint/2010/main" val="1866666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a:extLst>
            <a:ext uri="{FF2B5EF4-FFF2-40B4-BE49-F238E27FC236}">
              <a16:creationId xmlns:a16="http://schemas.microsoft.com/office/drawing/2014/main" id="{234A8950-8511-43CA-F466-BBB54453493E}"/>
            </a:ext>
          </a:extLst>
        </p:cNvPr>
        <p:cNvGrpSpPr/>
        <p:nvPr/>
      </p:nvGrpSpPr>
      <p:grpSpPr>
        <a:xfrm>
          <a:off x="0" y="0"/>
          <a:ext cx="0" cy="0"/>
          <a:chOff x="0" y="0"/>
          <a:chExt cx="0" cy="0"/>
        </a:xfrm>
      </p:grpSpPr>
      <p:sp>
        <p:nvSpPr>
          <p:cNvPr id="181" name="Google Shape;181;g724fe906e0_3_42:notes">
            <a:extLst>
              <a:ext uri="{FF2B5EF4-FFF2-40B4-BE49-F238E27FC236}">
                <a16:creationId xmlns:a16="http://schemas.microsoft.com/office/drawing/2014/main" id="{8544E9B1-8DAA-988C-B64F-6E8877A551CF}"/>
              </a:ext>
            </a:extLst>
          </p:cNvPr>
          <p:cNvSpPr txBox="1">
            <a:spLocks noGrp="1"/>
          </p:cNvSpPr>
          <p:nvPr>
            <p:ph type="body" idx="1"/>
          </p:nvPr>
        </p:nvSpPr>
        <p:spPr>
          <a:xfrm>
            <a:off x="657892" y="4477060"/>
            <a:ext cx="5483480" cy="4770078"/>
          </a:xfrm>
          <a:prstGeom prst="rect">
            <a:avLst/>
          </a:prstGeom>
          <a:noFill/>
          <a:ln>
            <a:noFill/>
          </a:ln>
        </p:spPr>
        <p:txBody>
          <a:bodyPr spcFirstLastPara="1" wrap="square" lIns="297072" tIns="148497" rIns="297072" bIns="148497" anchor="t" anchorCtr="0">
            <a:noAutofit/>
          </a:bodyPr>
          <a:lstStyle/>
          <a:p>
            <a:pPr>
              <a:lnSpc>
                <a:spcPct val="115000"/>
              </a:lnSpc>
              <a:buClr>
                <a:schemeClr val="dk1"/>
              </a:buClr>
              <a:buSzPts val="1100"/>
            </a:pPr>
            <a:endParaRPr lang="en">
              <a:sym typeface="Montserrat"/>
            </a:endParaRPr>
          </a:p>
        </p:txBody>
      </p:sp>
      <p:sp>
        <p:nvSpPr>
          <p:cNvPr id="182" name="Google Shape;182;g724fe906e0_3_42:notes">
            <a:extLst>
              <a:ext uri="{FF2B5EF4-FFF2-40B4-BE49-F238E27FC236}">
                <a16:creationId xmlns:a16="http://schemas.microsoft.com/office/drawing/2014/main" id="{9C6A5F73-8CD0-2983-F2CA-6EEF4A34A167}"/>
              </a:ext>
            </a:extLst>
          </p:cNvPr>
          <p:cNvSpPr>
            <a:spLocks noGrp="1" noRot="1" noChangeAspect="1"/>
          </p:cNvSpPr>
          <p:nvPr>
            <p:ph type="sldImg" idx="2"/>
          </p:nvPr>
        </p:nvSpPr>
        <p:spPr>
          <a:xfrm>
            <a:off x="425450" y="682625"/>
            <a:ext cx="6003925" cy="3378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2061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a:extLst>
            <a:ext uri="{FF2B5EF4-FFF2-40B4-BE49-F238E27FC236}">
              <a16:creationId xmlns:a16="http://schemas.microsoft.com/office/drawing/2014/main" id="{C5BE14A8-DBA2-39B2-EB98-EC704F1DF4F1}"/>
            </a:ext>
          </a:extLst>
        </p:cNvPr>
        <p:cNvGrpSpPr/>
        <p:nvPr/>
      </p:nvGrpSpPr>
      <p:grpSpPr>
        <a:xfrm>
          <a:off x="0" y="0"/>
          <a:ext cx="0" cy="0"/>
          <a:chOff x="0" y="0"/>
          <a:chExt cx="0" cy="0"/>
        </a:xfrm>
      </p:grpSpPr>
      <p:sp>
        <p:nvSpPr>
          <p:cNvPr id="181" name="Google Shape;181;g724fe906e0_3_42:notes">
            <a:extLst>
              <a:ext uri="{FF2B5EF4-FFF2-40B4-BE49-F238E27FC236}">
                <a16:creationId xmlns:a16="http://schemas.microsoft.com/office/drawing/2014/main" id="{FC5BD6EA-5E7A-0689-05A6-326E440AB2E0}"/>
              </a:ext>
            </a:extLst>
          </p:cNvPr>
          <p:cNvSpPr txBox="1">
            <a:spLocks noGrp="1"/>
          </p:cNvSpPr>
          <p:nvPr>
            <p:ph type="body" idx="1"/>
          </p:nvPr>
        </p:nvSpPr>
        <p:spPr>
          <a:xfrm>
            <a:off x="657892" y="4477060"/>
            <a:ext cx="5483480" cy="4770078"/>
          </a:xfrm>
          <a:prstGeom prst="rect">
            <a:avLst/>
          </a:prstGeom>
          <a:noFill/>
          <a:ln>
            <a:noFill/>
          </a:ln>
        </p:spPr>
        <p:txBody>
          <a:bodyPr spcFirstLastPara="1" wrap="square" lIns="297072" tIns="148497" rIns="297072" bIns="148497" anchor="t" anchorCtr="0">
            <a:noAutofit/>
          </a:bodyPr>
          <a:lstStyle/>
          <a:p>
            <a:pPr>
              <a:lnSpc>
                <a:spcPct val="115000"/>
              </a:lnSpc>
              <a:buClr>
                <a:schemeClr val="dk1"/>
              </a:buClr>
              <a:buSzPts val="1100"/>
            </a:pPr>
            <a:endParaRPr lang="en">
              <a:sym typeface="Montserrat"/>
            </a:endParaRPr>
          </a:p>
        </p:txBody>
      </p:sp>
      <p:sp>
        <p:nvSpPr>
          <p:cNvPr id="182" name="Google Shape;182;g724fe906e0_3_42:notes">
            <a:extLst>
              <a:ext uri="{FF2B5EF4-FFF2-40B4-BE49-F238E27FC236}">
                <a16:creationId xmlns:a16="http://schemas.microsoft.com/office/drawing/2014/main" id="{7F394018-E28B-3EED-EBFB-45D4D24B1875}"/>
              </a:ext>
            </a:extLst>
          </p:cNvPr>
          <p:cNvSpPr>
            <a:spLocks noGrp="1" noRot="1" noChangeAspect="1"/>
          </p:cNvSpPr>
          <p:nvPr>
            <p:ph type="sldImg" idx="2"/>
          </p:nvPr>
        </p:nvSpPr>
        <p:spPr>
          <a:xfrm>
            <a:off x="425450" y="682625"/>
            <a:ext cx="6003925" cy="3378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276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a:extLst>
            <a:ext uri="{FF2B5EF4-FFF2-40B4-BE49-F238E27FC236}">
              <a16:creationId xmlns:a16="http://schemas.microsoft.com/office/drawing/2014/main" id="{9259E3CC-50BA-814F-A211-065D64837437}"/>
            </a:ext>
          </a:extLst>
        </p:cNvPr>
        <p:cNvGrpSpPr/>
        <p:nvPr/>
      </p:nvGrpSpPr>
      <p:grpSpPr>
        <a:xfrm>
          <a:off x="0" y="0"/>
          <a:ext cx="0" cy="0"/>
          <a:chOff x="0" y="0"/>
          <a:chExt cx="0" cy="0"/>
        </a:xfrm>
      </p:grpSpPr>
      <p:sp>
        <p:nvSpPr>
          <p:cNvPr id="181" name="Google Shape;181;g724fe906e0_3_42:notes">
            <a:extLst>
              <a:ext uri="{FF2B5EF4-FFF2-40B4-BE49-F238E27FC236}">
                <a16:creationId xmlns:a16="http://schemas.microsoft.com/office/drawing/2014/main" id="{4748AEB8-8B2D-DD67-4328-FE11267ACB6B}"/>
              </a:ext>
            </a:extLst>
          </p:cNvPr>
          <p:cNvSpPr txBox="1">
            <a:spLocks noGrp="1"/>
          </p:cNvSpPr>
          <p:nvPr>
            <p:ph type="body" idx="1"/>
          </p:nvPr>
        </p:nvSpPr>
        <p:spPr>
          <a:xfrm>
            <a:off x="657892" y="4477060"/>
            <a:ext cx="5483480" cy="4770078"/>
          </a:xfrm>
          <a:prstGeom prst="rect">
            <a:avLst/>
          </a:prstGeom>
          <a:noFill/>
          <a:ln>
            <a:noFill/>
          </a:ln>
        </p:spPr>
        <p:txBody>
          <a:bodyPr spcFirstLastPara="1" wrap="square" lIns="297072" tIns="148497" rIns="297072" bIns="148497" anchor="t" anchorCtr="0">
            <a:noAutofit/>
          </a:bodyPr>
          <a:lstStyle/>
          <a:p>
            <a:pPr>
              <a:lnSpc>
                <a:spcPct val="115000"/>
              </a:lnSpc>
              <a:buClr>
                <a:schemeClr val="dk1"/>
              </a:buClr>
              <a:buSzPts val="1100"/>
            </a:pPr>
            <a:endParaRPr lang="en">
              <a:sym typeface="Montserrat"/>
            </a:endParaRPr>
          </a:p>
        </p:txBody>
      </p:sp>
      <p:sp>
        <p:nvSpPr>
          <p:cNvPr id="182" name="Google Shape;182;g724fe906e0_3_42:notes">
            <a:extLst>
              <a:ext uri="{FF2B5EF4-FFF2-40B4-BE49-F238E27FC236}">
                <a16:creationId xmlns:a16="http://schemas.microsoft.com/office/drawing/2014/main" id="{375F60D9-5FB8-B93C-8BB2-35D69B31848A}"/>
              </a:ext>
            </a:extLst>
          </p:cNvPr>
          <p:cNvSpPr>
            <a:spLocks noGrp="1" noRot="1" noChangeAspect="1"/>
          </p:cNvSpPr>
          <p:nvPr>
            <p:ph type="sldImg" idx="2"/>
          </p:nvPr>
        </p:nvSpPr>
        <p:spPr>
          <a:xfrm>
            <a:off x="425450" y="682625"/>
            <a:ext cx="6003925" cy="3378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6607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D591-57EB-4381-9C7A-39CF5E5888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Tree>
    <p:extLst>
      <p:ext uri="{BB962C8B-B14F-4D97-AF65-F5344CB8AC3E}">
        <p14:creationId xmlns:p14="http://schemas.microsoft.com/office/powerpoint/2010/main" val="2305667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4AED87EB-65D7-4500-873C-410831173A82}"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1218987"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12643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6E6C4-46FD-B7CA-68A3-45C912FA00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3E8679-E516-CA5D-F3FC-72FB8B5E29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819E8-8100-5B5E-DEB1-E8B2BDF4048E}"/>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8D327461-D4E4-ECB4-8970-00E9AAF0DE44}"/>
              </a:ext>
            </a:extLst>
          </p:cNvPr>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4AED87EB-65D7-4500-873C-410831173A82}"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1218987"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960289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68404-8482-6399-029C-2F1A09D6E9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572216-7FBE-A569-48EE-2F0C0404CD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8A33A9-8E5E-7C72-740B-81ADBF8E966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A8151A1-8B95-5B42-4745-CB0A43FB4032}"/>
              </a:ext>
            </a:extLst>
          </p:cNvPr>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4AED87EB-65D7-4500-873C-410831173A82}"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1218987"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88077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0218E-4491-AA7D-A9BA-C76FF46720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A13C76-3969-EBAF-C83F-ECB9A2AF4C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355C86-ED92-9DDE-C1E7-C5C14B61B37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3477026-8615-6E54-DD12-D92CFB895C2F}"/>
              </a:ext>
            </a:extLst>
          </p:cNvPr>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4AED87EB-65D7-4500-873C-410831173A82}"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1218987"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996996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rgbClr val="1E0113"/>
        </a:solidFill>
        <a:effectLst/>
      </p:bgPr>
    </p:bg>
    <p:spTree>
      <p:nvGrpSpPr>
        <p:cNvPr id="1" name=""/>
        <p:cNvGrpSpPr/>
        <p:nvPr/>
      </p:nvGrpSpPr>
      <p:grpSpPr>
        <a:xfrm>
          <a:off x="0" y="0"/>
          <a:ext cx="0" cy="0"/>
          <a:chOff x="0" y="0"/>
          <a:chExt cx="0" cy="0"/>
        </a:xfrm>
      </p:grpSpPr>
      <p:sp>
        <p:nvSpPr>
          <p:cNvPr id="56" name="Title 16"/>
          <p:cNvSpPr>
            <a:spLocks noGrp="1"/>
          </p:cNvSpPr>
          <p:nvPr userDrawn="1">
            <p:ph type="title" hasCustomPrompt="1"/>
          </p:nvPr>
        </p:nvSpPr>
        <p:spPr bwMode="gray">
          <a:xfrm>
            <a:off x="750334" y="1524000"/>
            <a:ext cx="9912096" cy="3273368"/>
          </a:xfrm>
          <a:prstGeom prst="rect">
            <a:avLst/>
          </a:prstGeom>
        </p:spPr>
        <p:txBody>
          <a:bodyPr lIns="0" tIns="0" rIns="121899" bIns="0" anchor="b" anchorCtr="0"/>
          <a:lstStyle>
            <a:lvl1pPr marL="0" algn="l" defTabSz="1218987" rtl="0" eaLnBrk="1" latinLnBrk="0" hangingPunct="1">
              <a:lnSpc>
                <a:spcPct val="75000"/>
              </a:lnSpc>
              <a:spcBef>
                <a:spcPct val="0"/>
              </a:spcBef>
              <a:buNone/>
              <a:defRPr lang="en-US" sz="8000" b="1" kern="1200" cap="none" spc="-150" baseline="0" dirty="0">
                <a:solidFill>
                  <a:schemeClr val="bg1"/>
                </a:solidFill>
                <a:latin typeface="Arial" pitchFamily="34" charset="0"/>
                <a:ea typeface="+mn-ea"/>
                <a:cs typeface="Arial" pitchFamily="34" charset="0"/>
              </a:defRPr>
            </a:lvl1pPr>
          </a:lstStyle>
          <a:p>
            <a:r>
              <a:rPr lang="en-US"/>
              <a:t>Presentation </a:t>
            </a:r>
            <a:br>
              <a:rPr lang="en-US"/>
            </a:br>
            <a:r>
              <a:rPr lang="en-US"/>
              <a:t>title here</a:t>
            </a:r>
          </a:p>
        </p:txBody>
      </p:sp>
      <p:sp>
        <p:nvSpPr>
          <p:cNvPr id="55" name="Subtitle 2"/>
          <p:cNvSpPr>
            <a:spLocks noGrp="1"/>
          </p:cNvSpPr>
          <p:nvPr userDrawn="1">
            <p:ph type="subTitle" idx="1" hasCustomPrompt="1"/>
          </p:nvPr>
        </p:nvSpPr>
        <p:spPr bwMode="gray">
          <a:xfrm>
            <a:off x="760414" y="5046115"/>
            <a:ext cx="9912096" cy="356616"/>
          </a:xfrm>
          <a:prstGeom prst="rect">
            <a:avLst/>
          </a:prstGeom>
        </p:spPr>
        <p:txBody>
          <a:bodyPr lIns="0" tIns="0" rIns="0" bIns="0" anchor="t" anchorCtr="0"/>
          <a:lstStyle>
            <a:lvl1pPr marL="0" indent="0" algn="l" defTabSz="1218987" rtl="0" eaLnBrk="1" latinLnBrk="0" hangingPunct="1">
              <a:lnSpc>
                <a:spcPct val="90000"/>
              </a:lnSpc>
              <a:spcBef>
                <a:spcPct val="0"/>
              </a:spcBef>
              <a:buNone/>
              <a:defRPr lang="en-US" sz="2600" b="0" kern="1200" cap="none" spc="0" baseline="0" dirty="0">
                <a:solidFill>
                  <a:schemeClr val="bg1"/>
                </a:solidFill>
                <a:latin typeface="Arial" pitchFamily="34" charset="0"/>
                <a:ea typeface="+mn-ea"/>
                <a:cs typeface="Arial" pitchFamily="34" charset="0"/>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Speaker name | Date</a:t>
            </a:r>
          </a:p>
        </p:txBody>
      </p:sp>
      <p:grpSp>
        <p:nvGrpSpPr>
          <p:cNvPr id="68" name="Group 67">
            <a:extLst>
              <a:ext uri="{FF2B5EF4-FFF2-40B4-BE49-F238E27FC236}">
                <a16:creationId xmlns:a16="http://schemas.microsoft.com/office/drawing/2014/main" id="{C178D7C6-5801-6B30-A6A7-963788E95D85}"/>
              </a:ext>
            </a:extLst>
          </p:cNvPr>
          <p:cNvGrpSpPr>
            <a:grpSpLocks noChangeAspect="1"/>
          </p:cNvGrpSpPr>
          <p:nvPr userDrawn="1"/>
        </p:nvGrpSpPr>
        <p:grpSpPr>
          <a:xfrm rot="16200000">
            <a:off x="10149589" y="2542923"/>
            <a:ext cx="3058160" cy="1020314"/>
            <a:chOff x="547688" y="952500"/>
            <a:chExt cx="12190413" cy="4067175"/>
          </a:xfrm>
        </p:grpSpPr>
        <p:sp>
          <p:nvSpPr>
            <p:cNvPr id="69" name="Rectangle 68">
              <a:extLst>
                <a:ext uri="{FF2B5EF4-FFF2-40B4-BE49-F238E27FC236}">
                  <a16:creationId xmlns:a16="http://schemas.microsoft.com/office/drawing/2014/main" id="{69E9C34A-28EF-207E-149B-9EBED2862D65}"/>
                </a:ext>
              </a:extLst>
            </p:cNvPr>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7">
              <a:extLst>
                <a:ext uri="{FF2B5EF4-FFF2-40B4-BE49-F238E27FC236}">
                  <a16:creationId xmlns:a16="http://schemas.microsoft.com/office/drawing/2014/main" id="{158C3A6B-F5BB-E37E-DB3D-C1ABEA07F210}"/>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8">
              <a:extLst>
                <a:ext uri="{FF2B5EF4-FFF2-40B4-BE49-F238E27FC236}">
                  <a16:creationId xmlns:a16="http://schemas.microsoft.com/office/drawing/2014/main" id="{A56AE87F-217D-4207-F227-987A2E7FEBFA}"/>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9">
              <a:extLst>
                <a:ext uri="{FF2B5EF4-FFF2-40B4-BE49-F238E27FC236}">
                  <a16:creationId xmlns:a16="http://schemas.microsoft.com/office/drawing/2014/main" id="{D65BCC2D-74A9-8E37-6BBC-33B74966DAC1}"/>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BA8558ED-E4BF-D888-EF3B-A311AFE8C47C}"/>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0">
              <a:extLst>
                <a:ext uri="{FF2B5EF4-FFF2-40B4-BE49-F238E27FC236}">
                  <a16:creationId xmlns:a16="http://schemas.microsoft.com/office/drawing/2014/main" id="{AFF1776F-9DBA-D51E-8F71-E1FB30D76794}"/>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1">
              <a:extLst>
                <a:ext uri="{FF2B5EF4-FFF2-40B4-BE49-F238E27FC236}">
                  <a16:creationId xmlns:a16="http://schemas.microsoft.com/office/drawing/2014/main" id="{820D6E3B-9704-EBDF-9D0D-A571A36CBC77}"/>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6" name="Freeform 5">
            <a:extLst>
              <a:ext uri="{FF2B5EF4-FFF2-40B4-BE49-F238E27FC236}">
                <a16:creationId xmlns:a16="http://schemas.microsoft.com/office/drawing/2014/main" id="{C002511A-253F-7F55-6C4F-3D51611D3CBF}"/>
              </a:ext>
            </a:extLst>
          </p:cNvPr>
          <p:cNvSpPr>
            <a:spLocks noChangeAspect="1" noEditPoints="1"/>
          </p:cNvSpPr>
          <p:nvPr userDrawn="1"/>
        </p:nvSpPr>
        <p:spPr bwMode="auto">
          <a:xfrm>
            <a:off x="750334" y="762000"/>
            <a:ext cx="3941064" cy="312470"/>
          </a:xfrm>
          <a:custGeom>
            <a:avLst/>
            <a:gdLst>
              <a:gd name="T0" fmla="*/ 557 w 2065"/>
              <a:gd name="T1" fmla="*/ 102 h 161"/>
              <a:gd name="T2" fmla="*/ 510 w 2065"/>
              <a:gd name="T3" fmla="*/ 76 h 161"/>
              <a:gd name="T4" fmla="*/ 583 w 2065"/>
              <a:gd name="T5" fmla="*/ 36 h 161"/>
              <a:gd name="T6" fmla="*/ 641 w 2065"/>
              <a:gd name="T7" fmla="*/ 34 h 161"/>
              <a:gd name="T8" fmla="*/ 2038 w 2065"/>
              <a:gd name="T9" fmla="*/ 1 h 161"/>
              <a:gd name="T10" fmla="*/ 706 w 2065"/>
              <a:gd name="T11" fmla="*/ 59 h 161"/>
              <a:gd name="T12" fmla="*/ 733 w 2065"/>
              <a:gd name="T13" fmla="*/ 100 h 161"/>
              <a:gd name="T14" fmla="*/ 1999 w 2065"/>
              <a:gd name="T15" fmla="*/ 132 h 161"/>
              <a:gd name="T16" fmla="*/ 760 w 2065"/>
              <a:gd name="T17" fmla="*/ 84 h 161"/>
              <a:gd name="T18" fmla="*/ 787 w 2065"/>
              <a:gd name="T19" fmla="*/ 93 h 161"/>
              <a:gd name="T20" fmla="*/ 828 w 2065"/>
              <a:gd name="T21" fmla="*/ 76 h 161"/>
              <a:gd name="T22" fmla="*/ 133 w 2065"/>
              <a:gd name="T23" fmla="*/ 36 h 161"/>
              <a:gd name="T24" fmla="*/ 166 w 2065"/>
              <a:gd name="T25" fmla="*/ 78 h 161"/>
              <a:gd name="T26" fmla="*/ 225 w 2065"/>
              <a:gd name="T27" fmla="*/ 132 h 161"/>
              <a:gd name="T28" fmla="*/ 32 w 2065"/>
              <a:gd name="T29" fmla="*/ 40 h 161"/>
              <a:gd name="T30" fmla="*/ 5 w 2065"/>
              <a:gd name="T31" fmla="*/ 43 h 161"/>
              <a:gd name="T32" fmla="*/ 0 w 2065"/>
              <a:gd name="T33" fmla="*/ 114 h 161"/>
              <a:gd name="T34" fmla="*/ 266 w 2065"/>
              <a:gd name="T35" fmla="*/ 43 h 161"/>
              <a:gd name="T36" fmla="*/ 258 w 2065"/>
              <a:gd name="T37" fmla="*/ 104 h 161"/>
              <a:gd name="T38" fmla="*/ 347 w 2065"/>
              <a:gd name="T39" fmla="*/ 76 h 161"/>
              <a:gd name="T40" fmla="*/ 285 w 2065"/>
              <a:gd name="T41" fmla="*/ 103 h 161"/>
              <a:gd name="T42" fmla="*/ 429 w 2065"/>
              <a:gd name="T43" fmla="*/ 36 h 161"/>
              <a:gd name="T44" fmla="*/ 479 w 2065"/>
              <a:gd name="T45" fmla="*/ 128 h 161"/>
              <a:gd name="T46" fmla="*/ 479 w 2065"/>
              <a:gd name="T47" fmla="*/ 36 h 161"/>
              <a:gd name="T48" fmla="*/ 354 w 2065"/>
              <a:gd name="T49" fmla="*/ 132 h 161"/>
              <a:gd name="T50" fmla="*/ 382 w 2065"/>
              <a:gd name="T51" fmla="*/ 55 h 161"/>
              <a:gd name="T52" fmla="*/ 1387 w 2065"/>
              <a:gd name="T53" fmla="*/ 84 h 161"/>
              <a:gd name="T54" fmla="*/ 1335 w 2065"/>
              <a:gd name="T55" fmla="*/ 58 h 161"/>
              <a:gd name="T56" fmla="*/ 1834 w 2065"/>
              <a:gd name="T57" fmla="*/ 132 h 161"/>
              <a:gd name="T58" fmla="*/ 1748 w 2065"/>
              <a:gd name="T59" fmla="*/ 34 h 161"/>
              <a:gd name="T60" fmla="*/ 1748 w 2065"/>
              <a:gd name="T61" fmla="*/ 34 h 161"/>
              <a:gd name="T62" fmla="*/ 1773 w 2065"/>
              <a:gd name="T63" fmla="*/ 84 h 161"/>
              <a:gd name="T64" fmla="*/ 1465 w 2065"/>
              <a:gd name="T65" fmla="*/ 109 h 161"/>
              <a:gd name="T66" fmla="*/ 1480 w 2065"/>
              <a:gd name="T67" fmla="*/ 148 h 161"/>
              <a:gd name="T68" fmla="*/ 1442 w 2065"/>
              <a:gd name="T69" fmla="*/ 102 h 161"/>
              <a:gd name="T70" fmla="*/ 1675 w 2065"/>
              <a:gd name="T71" fmla="*/ 37 h 161"/>
              <a:gd name="T72" fmla="*/ 1655 w 2065"/>
              <a:gd name="T73" fmla="*/ 7 h 161"/>
              <a:gd name="T74" fmla="*/ 1648 w 2065"/>
              <a:gd name="T75" fmla="*/ 132 h 161"/>
              <a:gd name="T76" fmla="*/ 1526 w 2065"/>
              <a:gd name="T77" fmla="*/ 36 h 161"/>
              <a:gd name="T78" fmla="*/ 1528 w 2065"/>
              <a:gd name="T79" fmla="*/ 161 h 161"/>
              <a:gd name="T80" fmla="*/ 980 w 2065"/>
              <a:gd name="T81" fmla="*/ 49 h 161"/>
              <a:gd name="T82" fmla="*/ 997 w 2065"/>
              <a:gd name="T83" fmla="*/ 59 h 161"/>
              <a:gd name="T84" fmla="*/ 1250 w 2065"/>
              <a:gd name="T85" fmla="*/ 132 h 161"/>
              <a:gd name="T86" fmla="*/ 1075 w 2065"/>
              <a:gd name="T87" fmla="*/ 49 h 161"/>
              <a:gd name="T88" fmla="*/ 1092 w 2065"/>
              <a:gd name="T89" fmla="*/ 59 h 161"/>
              <a:gd name="T90" fmla="*/ 910 w 2065"/>
              <a:gd name="T91" fmla="*/ 111 h 161"/>
              <a:gd name="T92" fmla="*/ 909 w 2065"/>
              <a:gd name="T93" fmla="*/ 34 h 161"/>
              <a:gd name="T94" fmla="*/ 910 w 2065"/>
              <a:gd name="T95" fmla="*/ 111 h 161"/>
              <a:gd name="T96" fmla="*/ 1962 w 2065"/>
              <a:gd name="T97" fmla="*/ 77 h 161"/>
              <a:gd name="T98" fmla="*/ 1962 w 2065"/>
              <a:gd name="T99" fmla="*/ 132 h 161"/>
              <a:gd name="T100" fmla="*/ 1941 w 2065"/>
              <a:gd name="T101" fmla="*/ 115 h 161"/>
              <a:gd name="T102" fmla="*/ 1193 w 2065"/>
              <a:gd name="T103" fmla="*/ 34 h 161"/>
              <a:gd name="T104" fmla="*/ 1193 w 2065"/>
              <a:gd name="T105" fmla="*/ 34 h 161"/>
              <a:gd name="T106" fmla="*/ 1218 w 2065"/>
              <a:gd name="T107" fmla="*/ 8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65" h="161">
                <a:moveTo>
                  <a:pt x="530" y="34"/>
                </a:moveTo>
                <a:cubicBezTo>
                  <a:pt x="502" y="34"/>
                  <a:pt x="483" y="57"/>
                  <a:pt x="483" y="84"/>
                </a:cubicBezTo>
                <a:cubicBezTo>
                  <a:pt x="483" y="84"/>
                  <a:pt x="483" y="84"/>
                  <a:pt x="483" y="84"/>
                </a:cubicBezTo>
                <a:cubicBezTo>
                  <a:pt x="483" y="114"/>
                  <a:pt x="504" y="134"/>
                  <a:pt x="533" y="134"/>
                </a:cubicBezTo>
                <a:cubicBezTo>
                  <a:pt x="551" y="134"/>
                  <a:pt x="563" y="127"/>
                  <a:pt x="572" y="116"/>
                </a:cubicBezTo>
                <a:cubicBezTo>
                  <a:pt x="557" y="102"/>
                  <a:pt x="557" y="102"/>
                  <a:pt x="557" y="102"/>
                </a:cubicBezTo>
                <a:cubicBezTo>
                  <a:pt x="549" y="109"/>
                  <a:pt x="543" y="112"/>
                  <a:pt x="533" y="112"/>
                </a:cubicBezTo>
                <a:cubicBezTo>
                  <a:pt x="521" y="112"/>
                  <a:pt x="513" y="106"/>
                  <a:pt x="510" y="93"/>
                </a:cubicBezTo>
                <a:cubicBezTo>
                  <a:pt x="577" y="93"/>
                  <a:pt x="577" y="93"/>
                  <a:pt x="577" y="93"/>
                </a:cubicBezTo>
                <a:cubicBezTo>
                  <a:pt x="577" y="91"/>
                  <a:pt x="577" y="88"/>
                  <a:pt x="577" y="86"/>
                </a:cubicBezTo>
                <a:cubicBezTo>
                  <a:pt x="577" y="59"/>
                  <a:pt x="563" y="34"/>
                  <a:pt x="530" y="34"/>
                </a:cubicBezTo>
                <a:close/>
                <a:moveTo>
                  <a:pt x="510" y="76"/>
                </a:moveTo>
                <a:cubicBezTo>
                  <a:pt x="512" y="64"/>
                  <a:pt x="519" y="56"/>
                  <a:pt x="530" y="56"/>
                </a:cubicBezTo>
                <a:cubicBezTo>
                  <a:pt x="542" y="56"/>
                  <a:pt x="549" y="64"/>
                  <a:pt x="551" y="76"/>
                </a:cubicBezTo>
                <a:lnTo>
                  <a:pt x="510" y="76"/>
                </a:lnTo>
                <a:close/>
                <a:moveTo>
                  <a:pt x="610" y="55"/>
                </a:moveTo>
                <a:cubicBezTo>
                  <a:pt x="610" y="36"/>
                  <a:pt x="610" y="36"/>
                  <a:pt x="610" y="36"/>
                </a:cubicBezTo>
                <a:cubicBezTo>
                  <a:pt x="583" y="36"/>
                  <a:pt x="583" y="36"/>
                  <a:pt x="583" y="36"/>
                </a:cubicBezTo>
                <a:cubicBezTo>
                  <a:pt x="583" y="132"/>
                  <a:pt x="583" y="132"/>
                  <a:pt x="583" y="132"/>
                </a:cubicBezTo>
                <a:cubicBezTo>
                  <a:pt x="610" y="132"/>
                  <a:pt x="610" y="132"/>
                  <a:pt x="610" y="132"/>
                </a:cubicBezTo>
                <a:cubicBezTo>
                  <a:pt x="610" y="97"/>
                  <a:pt x="610" y="97"/>
                  <a:pt x="610" y="97"/>
                </a:cubicBezTo>
                <a:cubicBezTo>
                  <a:pt x="610" y="74"/>
                  <a:pt x="621" y="63"/>
                  <a:pt x="640" y="63"/>
                </a:cubicBezTo>
                <a:cubicBezTo>
                  <a:pt x="641" y="63"/>
                  <a:pt x="641" y="63"/>
                  <a:pt x="641" y="63"/>
                </a:cubicBezTo>
                <a:cubicBezTo>
                  <a:pt x="641" y="34"/>
                  <a:pt x="641" y="34"/>
                  <a:pt x="641" y="34"/>
                </a:cubicBezTo>
                <a:cubicBezTo>
                  <a:pt x="625" y="33"/>
                  <a:pt x="616" y="42"/>
                  <a:pt x="610" y="55"/>
                </a:cubicBezTo>
                <a:close/>
                <a:moveTo>
                  <a:pt x="2038" y="1"/>
                </a:moveTo>
                <a:cubicBezTo>
                  <a:pt x="2038" y="132"/>
                  <a:pt x="2038" y="132"/>
                  <a:pt x="2038" y="132"/>
                </a:cubicBezTo>
                <a:cubicBezTo>
                  <a:pt x="2065" y="132"/>
                  <a:pt x="2065" y="132"/>
                  <a:pt x="2065" y="132"/>
                </a:cubicBezTo>
                <a:cubicBezTo>
                  <a:pt x="2065" y="1"/>
                  <a:pt x="2065" y="1"/>
                  <a:pt x="2065" y="1"/>
                </a:cubicBezTo>
                <a:lnTo>
                  <a:pt x="2038" y="1"/>
                </a:lnTo>
                <a:close/>
                <a:moveTo>
                  <a:pt x="733" y="11"/>
                </a:moveTo>
                <a:cubicBezTo>
                  <a:pt x="706" y="11"/>
                  <a:pt x="706" y="11"/>
                  <a:pt x="706" y="11"/>
                </a:cubicBezTo>
                <a:cubicBezTo>
                  <a:pt x="706" y="36"/>
                  <a:pt x="706" y="36"/>
                  <a:pt x="706" y="36"/>
                </a:cubicBezTo>
                <a:cubicBezTo>
                  <a:pt x="694" y="36"/>
                  <a:pt x="694" y="36"/>
                  <a:pt x="694" y="36"/>
                </a:cubicBezTo>
                <a:cubicBezTo>
                  <a:pt x="694" y="59"/>
                  <a:pt x="694" y="59"/>
                  <a:pt x="694" y="59"/>
                </a:cubicBezTo>
                <a:cubicBezTo>
                  <a:pt x="706" y="59"/>
                  <a:pt x="706" y="59"/>
                  <a:pt x="706" y="59"/>
                </a:cubicBezTo>
                <a:cubicBezTo>
                  <a:pt x="706" y="105"/>
                  <a:pt x="706" y="105"/>
                  <a:pt x="706" y="105"/>
                </a:cubicBezTo>
                <a:cubicBezTo>
                  <a:pt x="706" y="127"/>
                  <a:pt x="717" y="134"/>
                  <a:pt x="734" y="134"/>
                </a:cubicBezTo>
                <a:cubicBezTo>
                  <a:pt x="743" y="134"/>
                  <a:pt x="750" y="132"/>
                  <a:pt x="755" y="128"/>
                </a:cubicBezTo>
                <a:cubicBezTo>
                  <a:pt x="755" y="106"/>
                  <a:pt x="755" y="106"/>
                  <a:pt x="755" y="106"/>
                </a:cubicBezTo>
                <a:cubicBezTo>
                  <a:pt x="752" y="108"/>
                  <a:pt x="747" y="110"/>
                  <a:pt x="742" y="110"/>
                </a:cubicBezTo>
                <a:cubicBezTo>
                  <a:pt x="736" y="110"/>
                  <a:pt x="733" y="107"/>
                  <a:pt x="733" y="100"/>
                </a:cubicBezTo>
                <a:cubicBezTo>
                  <a:pt x="733" y="59"/>
                  <a:pt x="733" y="59"/>
                  <a:pt x="733" y="59"/>
                </a:cubicBezTo>
                <a:cubicBezTo>
                  <a:pt x="756" y="59"/>
                  <a:pt x="756" y="59"/>
                  <a:pt x="756" y="59"/>
                </a:cubicBezTo>
                <a:cubicBezTo>
                  <a:pt x="756" y="36"/>
                  <a:pt x="756" y="36"/>
                  <a:pt x="756" y="36"/>
                </a:cubicBezTo>
                <a:cubicBezTo>
                  <a:pt x="733" y="36"/>
                  <a:pt x="733" y="36"/>
                  <a:pt x="733" y="36"/>
                </a:cubicBezTo>
                <a:lnTo>
                  <a:pt x="733" y="11"/>
                </a:lnTo>
                <a:close/>
                <a:moveTo>
                  <a:pt x="1999" y="132"/>
                </a:moveTo>
                <a:cubicBezTo>
                  <a:pt x="2027" y="132"/>
                  <a:pt x="2027" y="132"/>
                  <a:pt x="2027" y="132"/>
                </a:cubicBezTo>
                <a:cubicBezTo>
                  <a:pt x="2027" y="1"/>
                  <a:pt x="2027" y="1"/>
                  <a:pt x="2027" y="1"/>
                </a:cubicBezTo>
                <a:cubicBezTo>
                  <a:pt x="1999" y="1"/>
                  <a:pt x="1999" y="1"/>
                  <a:pt x="1999" y="1"/>
                </a:cubicBezTo>
                <a:lnTo>
                  <a:pt x="1999" y="132"/>
                </a:lnTo>
                <a:close/>
                <a:moveTo>
                  <a:pt x="807" y="34"/>
                </a:moveTo>
                <a:cubicBezTo>
                  <a:pt x="779" y="34"/>
                  <a:pt x="760" y="57"/>
                  <a:pt x="760" y="84"/>
                </a:cubicBezTo>
                <a:cubicBezTo>
                  <a:pt x="760" y="84"/>
                  <a:pt x="760" y="84"/>
                  <a:pt x="760" y="84"/>
                </a:cubicBezTo>
                <a:cubicBezTo>
                  <a:pt x="760" y="114"/>
                  <a:pt x="781" y="134"/>
                  <a:pt x="810" y="134"/>
                </a:cubicBezTo>
                <a:cubicBezTo>
                  <a:pt x="827" y="134"/>
                  <a:pt x="840" y="127"/>
                  <a:pt x="849" y="116"/>
                </a:cubicBezTo>
                <a:cubicBezTo>
                  <a:pt x="834" y="102"/>
                  <a:pt x="834" y="102"/>
                  <a:pt x="834" y="102"/>
                </a:cubicBezTo>
                <a:cubicBezTo>
                  <a:pt x="826" y="109"/>
                  <a:pt x="820" y="112"/>
                  <a:pt x="810" y="112"/>
                </a:cubicBezTo>
                <a:cubicBezTo>
                  <a:pt x="798" y="112"/>
                  <a:pt x="790" y="106"/>
                  <a:pt x="787" y="93"/>
                </a:cubicBezTo>
                <a:cubicBezTo>
                  <a:pt x="854" y="93"/>
                  <a:pt x="854" y="93"/>
                  <a:pt x="854" y="93"/>
                </a:cubicBezTo>
                <a:cubicBezTo>
                  <a:pt x="854" y="91"/>
                  <a:pt x="854" y="88"/>
                  <a:pt x="854" y="86"/>
                </a:cubicBezTo>
                <a:cubicBezTo>
                  <a:pt x="854" y="59"/>
                  <a:pt x="839" y="34"/>
                  <a:pt x="807" y="34"/>
                </a:cubicBezTo>
                <a:close/>
                <a:moveTo>
                  <a:pt x="787" y="76"/>
                </a:moveTo>
                <a:cubicBezTo>
                  <a:pt x="789" y="64"/>
                  <a:pt x="796" y="56"/>
                  <a:pt x="807" y="56"/>
                </a:cubicBezTo>
                <a:cubicBezTo>
                  <a:pt x="819" y="56"/>
                  <a:pt x="826" y="64"/>
                  <a:pt x="828" y="76"/>
                </a:cubicBezTo>
                <a:lnTo>
                  <a:pt x="787" y="76"/>
                </a:lnTo>
                <a:close/>
                <a:moveTo>
                  <a:pt x="220" y="34"/>
                </a:moveTo>
                <a:cubicBezTo>
                  <a:pt x="207" y="34"/>
                  <a:pt x="197" y="39"/>
                  <a:pt x="189" y="49"/>
                </a:cubicBezTo>
                <a:cubicBezTo>
                  <a:pt x="184" y="40"/>
                  <a:pt x="174" y="34"/>
                  <a:pt x="161" y="34"/>
                </a:cubicBezTo>
                <a:cubicBezTo>
                  <a:pt x="148" y="34"/>
                  <a:pt x="139" y="41"/>
                  <a:pt x="133" y="50"/>
                </a:cubicBezTo>
                <a:cubicBezTo>
                  <a:pt x="133" y="36"/>
                  <a:pt x="133" y="36"/>
                  <a:pt x="133" y="36"/>
                </a:cubicBezTo>
                <a:cubicBezTo>
                  <a:pt x="106" y="36"/>
                  <a:pt x="106" y="36"/>
                  <a:pt x="106" y="36"/>
                </a:cubicBezTo>
                <a:cubicBezTo>
                  <a:pt x="106" y="132"/>
                  <a:pt x="106" y="132"/>
                  <a:pt x="106" y="132"/>
                </a:cubicBezTo>
                <a:cubicBezTo>
                  <a:pt x="133" y="132"/>
                  <a:pt x="133" y="132"/>
                  <a:pt x="133" y="132"/>
                </a:cubicBezTo>
                <a:cubicBezTo>
                  <a:pt x="133" y="78"/>
                  <a:pt x="133" y="78"/>
                  <a:pt x="133" y="78"/>
                </a:cubicBezTo>
                <a:cubicBezTo>
                  <a:pt x="133" y="65"/>
                  <a:pt x="139" y="59"/>
                  <a:pt x="150" y="59"/>
                </a:cubicBezTo>
                <a:cubicBezTo>
                  <a:pt x="160" y="59"/>
                  <a:pt x="166" y="65"/>
                  <a:pt x="166" y="78"/>
                </a:cubicBezTo>
                <a:cubicBezTo>
                  <a:pt x="166" y="132"/>
                  <a:pt x="166" y="132"/>
                  <a:pt x="166" y="132"/>
                </a:cubicBezTo>
                <a:cubicBezTo>
                  <a:pt x="193" y="132"/>
                  <a:pt x="193" y="132"/>
                  <a:pt x="193" y="132"/>
                </a:cubicBezTo>
                <a:cubicBezTo>
                  <a:pt x="193" y="78"/>
                  <a:pt x="193" y="78"/>
                  <a:pt x="193" y="78"/>
                </a:cubicBezTo>
                <a:cubicBezTo>
                  <a:pt x="193" y="65"/>
                  <a:pt x="199" y="59"/>
                  <a:pt x="209" y="59"/>
                </a:cubicBezTo>
                <a:cubicBezTo>
                  <a:pt x="220" y="59"/>
                  <a:pt x="225" y="65"/>
                  <a:pt x="225" y="78"/>
                </a:cubicBezTo>
                <a:cubicBezTo>
                  <a:pt x="225" y="132"/>
                  <a:pt x="225" y="132"/>
                  <a:pt x="225" y="132"/>
                </a:cubicBezTo>
                <a:cubicBezTo>
                  <a:pt x="253" y="132"/>
                  <a:pt x="253" y="132"/>
                  <a:pt x="253" y="132"/>
                </a:cubicBezTo>
                <a:cubicBezTo>
                  <a:pt x="253" y="69"/>
                  <a:pt x="253" y="69"/>
                  <a:pt x="253" y="69"/>
                </a:cubicBezTo>
                <a:cubicBezTo>
                  <a:pt x="253" y="46"/>
                  <a:pt x="240" y="34"/>
                  <a:pt x="220" y="34"/>
                </a:cubicBezTo>
                <a:close/>
                <a:moveTo>
                  <a:pt x="59" y="57"/>
                </a:moveTo>
                <a:cubicBezTo>
                  <a:pt x="38" y="51"/>
                  <a:pt x="32" y="49"/>
                  <a:pt x="32" y="40"/>
                </a:cubicBezTo>
                <a:cubicBezTo>
                  <a:pt x="32" y="40"/>
                  <a:pt x="32" y="40"/>
                  <a:pt x="32" y="40"/>
                </a:cubicBezTo>
                <a:cubicBezTo>
                  <a:pt x="32" y="34"/>
                  <a:pt x="38" y="29"/>
                  <a:pt x="48" y="29"/>
                </a:cubicBezTo>
                <a:cubicBezTo>
                  <a:pt x="59" y="29"/>
                  <a:pt x="70" y="34"/>
                  <a:pt x="81" y="41"/>
                </a:cubicBezTo>
                <a:cubicBezTo>
                  <a:pt x="95" y="21"/>
                  <a:pt x="95" y="21"/>
                  <a:pt x="95" y="21"/>
                </a:cubicBezTo>
                <a:cubicBezTo>
                  <a:pt x="83" y="10"/>
                  <a:pt x="67" y="5"/>
                  <a:pt x="49" y="5"/>
                </a:cubicBezTo>
                <a:cubicBezTo>
                  <a:pt x="23" y="5"/>
                  <a:pt x="5" y="20"/>
                  <a:pt x="5" y="43"/>
                </a:cubicBezTo>
                <a:cubicBezTo>
                  <a:pt x="5" y="43"/>
                  <a:pt x="5" y="43"/>
                  <a:pt x="5" y="43"/>
                </a:cubicBezTo>
                <a:cubicBezTo>
                  <a:pt x="5" y="68"/>
                  <a:pt x="21" y="75"/>
                  <a:pt x="46" y="81"/>
                </a:cubicBezTo>
                <a:cubicBezTo>
                  <a:pt x="67" y="87"/>
                  <a:pt x="72" y="90"/>
                  <a:pt x="72" y="97"/>
                </a:cubicBezTo>
                <a:cubicBezTo>
                  <a:pt x="72" y="98"/>
                  <a:pt x="72" y="98"/>
                  <a:pt x="72" y="98"/>
                </a:cubicBezTo>
                <a:cubicBezTo>
                  <a:pt x="72" y="105"/>
                  <a:pt x="65" y="109"/>
                  <a:pt x="54" y="109"/>
                </a:cubicBezTo>
                <a:cubicBezTo>
                  <a:pt x="39" y="109"/>
                  <a:pt x="27" y="104"/>
                  <a:pt x="16" y="94"/>
                </a:cubicBezTo>
                <a:cubicBezTo>
                  <a:pt x="0" y="114"/>
                  <a:pt x="0" y="114"/>
                  <a:pt x="0" y="114"/>
                </a:cubicBezTo>
                <a:cubicBezTo>
                  <a:pt x="15" y="127"/>
                  <a:pt x="34" y="134"/>
                  <a:pt x="53" y="134"/>
                </a:cubicBezTo>
                <a:cubicBezTo>
                  <a:pt x="80" y="134"/>
                  <a:pt x="99" y="120"/>
                  <a:pt x="99" y="95"/>
                </a:cubicBezTo>
                <a:cubicBezTo>
                  <a:pt x="99" y="95"/>
                  <a:pt x="99" y="95"/>
                  <a:pt x="99" y="95"/>
                </a:cubicBezTo>
                <a:cubicBezTo>
                  <a:pt x="99" y="73"/>
                  <a:pt x="85" y="63"/>
                  <a:pt x="59" y="57"/>
                </a:cubicBezTo>
                <a:close/>
                <a:moveTo>
                  <a:pt x="304" y="35"/>
                </a:moveTo>
                <a:cubicBezTo>
                  <a:pt x="287" y="35"/>
                  <a:pt x="277" y="38"/>
                  <a:pt x="266" y="43"/>
                </a:cubicBezTo>
                <a:cubicBezTo>
                  <a:pt x="273" y="63"/>
                  <a:pt x="273" y="63"/>
                  <a:pt x="273" y="63"/>
                </a:cubicBezTo>
                <a:cubicBezTo>
                  <a:pt x="282" y="60"/>
                  <a:pt x="289" y="58"/>
                  <a:pt x="300" y="58"/>
                </a:cubicBezTo>
                <a:cubicBezTo>
                  <a:pt x="313" y="58"/>
                  <a:pt x="320" y="64"/>
                  <a:pt x="320" y="76"/>
                </a:cubicBezTo>
                <a:cubicBezTo>
                  <a:pt x="320" y="77"/>
                  <a:pt x="320" y="77"/>
                  <a:pt x="320" y="77"/>
                </a:cubicBezTo>
                <a:cubicBezTo>
                  <a:pt x="314" y="75"/>
                  <a:pt x="307" y="73"/>
                  <a:pt x="297" y="73"/>
                </a:cubicBezTo>
                <a:cubicBezTo>
                  <a:pt x="274" y="73"/>
                  <a:pt x="258" y="83"/>
                  <a:pt x="258" y="104"/>
                </a:cubicBezTo>
                <a:cubicBezTo>
                  <a:pt x="258" y="104"/>
                  <a:pt x="258" y="104"/>
                  <a:pt x="258" y="104"/>
                </a:cubicBezTo>
                <a:cubicBezTo>
                  <a:pt x="258" y="123"/>
                  <a:pt x="273" y="134"/>
                  <a:pt x="291" y="134"/>
                </a:cubicBezTo>
                <a:cubicBezTo>
                  <a:pt x="304" y="134"/>
                  <a:pt x="314" y="129"/>
                  <a:pt x="320" y="122"/>
                </a:cubicBezTo>
                <a:cubicBezTo>
                  <a:pt x="320" y="132"/>
                  <a:pt x="320" y="132"/>
                  <a:pt x="320" y="132"/>
                </a:cubicBezTo>
                <a:cubicBezTo>
                  <a:pt x="347" y="132"/>
                  <a:pt x="347" y="132"/>
                  <a:pt x="347" y="132"/>
                </a:cubicBezTo>
                <a:cubicBezTo>
                  <a:pt x="347" y="76"/>
                  <a:pt x="347" y="76"/>
                  <a:pt x="347" y="76"/>
                </a:cubicBezTo>
                <a:cubicBezTo>
                  <a:pt x="347" y="63"/>
                  <a:pt x="343" y="53"/>
                  <a:pt x="336" y="46"/>
                </a:cubicBezTo>
                <a:cubicBezTo>
                  <a:pt x="329" y="39"/>
                  <a:pt x="319" y="35"/>
                  <a:pt x="304" y="35"/>
                </a:cubicBezTo>
                <a:close/>
                <a:moveTo>
                  <a:pt x="321" y="98"/>
                </a:moveTo>
                <a:cubicBezTo>
                  <a:pt x="321" y="108"/>
                  <a:pt x="312" y="115"/>
                  <a:pt x="299" y="115"/>
                </a:cubicBezTo>
                <a:cubicBezTo>
                  <a:pt x="291" y="115"/>
                  <a:pt x="285" y="111"/>
                  <a:pt x="285" y="103"/>
                </a:cubicBezTo>
                <a:cubicBezTo>
                  <a:pt x="285" y="103"/>
                  <a:pt x="285" y="103"/>
                  <a:pt x="285" y="103"/>
                </a:cubicBezTo>
                <a:cubicBezTo>
                  <a:pt x="285" y="94"/>
                  <a:pt x="292" y="90"/>
                  <a:pt x="303" y="90"/>
                </a:cubicBezTo>
                <a:cubicBezTo>
                  <a:pt x="310" y="90"/>
                  <a:pt x="316" y="91"/>
                  <a:pt x="321" y="93"/>
                </a:cubicBezTo>
                <a:lnTo>
                  <a:pt x="321" y="98"/>
                </a:lnTo>
                <a:close/>
                <a:moveTo>
                  <a:pt x="457" y="11"/>
                </a:moveTo>
                <a:cubicBezTo>
                  <a:pt x="429" y="11"/>
                  <a:pt x="429" y="11"/>
                  <a:pt x="429" y="11"/>
                </a:cubicBezTo>
                <a:cubicBezTo>
                  <a:pt x="429" y="36"/>
                  <a:pt x="429" y="36"/>
                  <a:pt x="429" y="36"/>
                </a:cubicBezTo>
                <a:cubicBezTo>
                  <a:pt x="418" y="36"/>
                  <a:pt x="418" y="36"/>
                  <a:pt x="418" y="36"/>
                </a:cubicBezTo>
                <a:cubicBezTo>
                  <a:pt x="418" y="59"/>
                  <a:pt x="418" y="59"/>
                  <a:pt x="418" y="59"/>
                </a:cubicBezTo>
                <a:cubicBezTo>
                  <a:pt x="429" y="59"/>
                  <a:pt x="429" y="59"/>
                  <a:pt x="429" y="59"/>
                </a:cubicBezTo>
                <a:cubicBezTo>
                  <a:pt x="429" y="105"/>
                  <a:pt x="429" y="105"/>
                  <a:pt x="429" y="105"/>
                </a:cubicBezTo>
                <a:cubicBezTo>
                  <a:pt x="429" y="127"/>
                  <a:pt x="441" y="134"/>
                  <a:pt x="457" y="134"/>
                </a:cubicBezTo>
                <a:cubicBezTo>
                  <a:pt x="466" y="134"/>
                  <a:pt x="473" y="132"/>
                  <a:pt x="479" y="128"/>
                </a:cubicBezTo>
                <a:cubicBezTo>
                  <a:pt x="479" y="106"/>
                  <a:pt x="479" y="106"/>
                  <a:pt x="479" y="106"/>
                </a:cubicBezTo>
                <a:cubicBezTo>
                  <a:pt x="475" y="108"/>
                  <a:pt x="470" y="110"/>
                  <a:pt x="465" y="110"/>
                </a:cubicBezTo>
                <a:cubicBezTo>
                  <a:pt x="459" y="110"/>
                  <a:pt x="457" y="107"/>
                  <a:pt x="457" y="100"/>
                </a:cubicBezTo>
                <a:cubicBezTo>
                  <a:pt x="457" y="59"/>
                  <a:pt x="457" y="59"/>
                  <a:pt x="457" y="59"/>
                </a:cubicBezTo>
                <a:cubicBezTo>
                  <a:pt x="479" y="59"/>
                  <a:pt x="479" y="59"/>
                  <a:pt x="479" y="59"/>
                </a:cubicBezTo>
                <a:cubicBezTo>
                  <a:pt x="479" y="36"/>
                  <a:pt x="479" y="36"/>
                  <a:pt x="479" y="36"/>
                </a:cubicBezTo>
                <a:cubicBezTo>
                  <a:pt x="457" y="36"/>
                  <a:pt x="457" y="36"/>
                  <a:pt x="457" y="36"/>
                </a:cubicBezTo>
                <a:lnTo>
                  <a:pt x="457" y="11"/>
                </a:lnTo>
                <a:close/>
                <a:moveTo>
                  <a:pt x="382" y="55"/>
                </a:moveTo>
                <a:cubicBezTo>
                  <a:pt x="382" y="36"/>
                  <a:pt x="382" y="36"/>
                  <a:pt x="382" y="36"/>
                </a:cubicBezTo>
                <a:cubicBezTo>
                  <a:pt x="354" y="36"/>
                  <a:pt x="354" y="36"/>
                  <a:pt x="354" y="36"/>
                </a:cubicBezTo>
                <a:cubicBezTo>
                  <a:pt x="354" y="132"/>
                  <a:pt x="354" y="132"/>
                  <a:pt x="354" y="132"/>
                </a:cubicBezTo>
                <a:cubicBezTo>
                  <a:pt x="382" y="132"/>
                  <a:pt x="382" y="132"/>
                  <a:pt x="382" y="132"/>
                </a:cubicBezTo>
                <a:cubicBezTo>
                  <a:pt x="382" y="97"/>
                  <a:pt x="382" y="97"/>
                  <a:pt x="382" y="97"/>
                </a:cubicBezTo>
                <a:cubicBezTo>
                  <a:pt x="382" y="74"/>
                  <a:pt x="393" y="63"/>
                  <a:pt x="411" y="63"/>
                </a:cubicBezTo>
                <a:cubicBezTo>
                  <a:pt x="412" y="63"/>
                  <a:pt x="412" y="63"/>
                  <a:pt x="412" y="63"/>
                </a:cubicBezTo>
                <a:cubicBezTo>
                  <a:pt x="412" y="34"/>
                  <a:pt x="412" y="34"/>
                  <a:pt x="412" y="34"/>
                </a:cubicBezTo>
                <a:cubicBezTo>
                  <a:pt x="396" y="33"/>
                  <a:pt x="387" y="42"/>
                  <a:pt x="382" y="55"/>
                </a:cubicBezTo>
                <a:close/>
                <a:moveTo>
                  <a:pt x="1335" y="34"/>
                </a:moveTo>
                <a:cubicBezTo>
                  <a:pt x="1305" y="34"/>
                  <a:pt x="1283" y="56"/>
                  <a:pt x="1283" y="84"/>
                </a:cubicBezTo>
                <a:cubicBezTo>
                  <a:pt x="1283" y="84"/>
                  <a:pt x="1283" y="84"/>
                  <a:pt x="1283" y="84"/>
                </a:cubicBezTo>
                <a:cubicBezTo>
                  <a:pt x="1283" y="112"/>
                  <a:pt x="1305" y="134"/>
                  <a:pt x="1335" y="134"/>
                </a:cubicBezTo>
                <a:cubicBezTo>
                  <a:pt x="1365" y="134"/>
                  <a:pt x="1387" y="112"/>
                  <a:pt x="1387" y="84"/>
                </a:cubicBezTo>
                <a:cubicBezTo>
                  <a:pt x="1387" y="84"/>
                  <a:pt x="1387" y="84"/>
                  <a:pt x="1387" y="84"/>
                </a:cubicBezTo>
                <a:cubicBezTo>
                  <a:pt x="1387" y="56"/>
                  <a:pt x="1365" y="34"/>
                  <a:pt x="1335" y="34"/>
                </a:cubicBezTo>
                <a:close/>
                <a:moveTo>
                  <a:pt x="1360" y="84"/>
                </a:moveTo>
                <a:cubicBezTo>
                  <a:pt x="1360" y="99"/>
                  <a:pt x="1351" y="111"/>
                  <a:pt x="1335" y="111"/>
                </a:cubicBezTo>
                <a:cubicBezTo>
                  <a:pt x="1320" y="111"/>
                  <a:pt x="1310" y="98"/>
                  <a:pt x="1310" y="84"/>
                </a:cubicBezTo>
                <a:cubicBezTo>
                  <a:pt x="1310" y="84"/>
                  <a:pt x="1310" y="84"/>
                  <a:pt x="1310" y="84"/>
                </a:cubicBezTo>
                <a:cubicBezTo>
                  <a:pt x="1310" y="70"/>
                  <a:pt x="1319" y="58"/>
                  <a:pt x="1335" y="58"/>
                </a:cubicBezTo>
                <a:cubicBezTo>
                  <a:pt x="1350" y="58"/>
                  <a:pt x="1360" y="70"/>
                  <a:pt x="1360" y="84"/>
                </a:cubicBezTo>
                <a:close/>
                <a:moveTo>
                  <a:pt x="1834" y="55"/>
                </a:moveTo>
                <a:cubicBezTo>
                  <a:pt x="1834" y="36"/>
                  <a:pt x="1834" y="36"/>
                  <a:pt x="1834" y="36"/>
                </a:cubicBezTo>
                <a:cubicBezTo>
                  <a:pt x="1807" y="36"/>
                  <a:pt x="1807" y="36"/>
                  <a:pt x="1807" y="36"/>
                </a:cubicBezTo>
                <a:cubicBezTo>
                  <a:pt x="1807" y="132"/>
                  <a:pt x="1807" y="132"/>
                  <a:pt x="1807" y="132"/>
                </a:cubicBezTo>
                <a:cubicBezTo>
                  <a:pt x="1834" y="132"/>
                  <a:pt x="1834" y="132"/>
                  <a:pt x="1834" y="132"/>
                </a:cubicBezTo>
                <a:cubicBezTo>
                  <a:pt x="1834" y="97"/>
                  <a:pt x="1834" y="97"/>
                  <a:pt x="1834" y="97"/>
                </a:cubicBezTo>
                <a:cubicBezTo>
                  <a:pt x="1834" y="74"/>
                  <a:pt x="1845" y="63"/>
                  <a:pt x="1863" y="63"/>
                </a:cubicBezTo>
                <a:cubicBezTo>
                  <a:pt x="1865" y="63"/>
                  <a:pt x="1865" y="63"/>
                  <a:pt x="1865" y="63"/>
                </a:cubicBezTo>
                <a:cubicBezTo>
                  <a:pt x="1865" y="34"/>
                  <a:pt x="1865" y="34"/>
                  <a:pt x="1865" y="34"/>
                </a:cubicBezTo>
                <a:cubicBezTo>
                  <a:pt x="1848" y="33"/>
                  <a:pt x="1839" y="42"/>
                  <a:pt x="1834" y="55"/>
                </a:cubicBezTo>
                <a:close/>
                <a:moveTo>
                  <a:pt x="1748" y="34"/>
                </a:moveTo>
                <a:cubicBezTo>
                  <a:pt x="1718" y="34"/>
                  <a:pt x="1696" y="56"/>
                  <a:pt x="1696" y="84"/>
                </a:cubicBezTo>
                <a:cubicBezTo>
                  <a:pt x="1696" y="84"/>
                  <a:pt x="1696" y="84"/>
                  <a:pt x="1696" y="84"/>
                </a:cubicBezTo>
                <a:cubicBezTo>
                  <a:pt x="1696" y="112"/>
                  <a:pt x="1718" y="134"/>
                  <a:pt x="1748" y="134"/>
                </a:cubicBezTo>
                <a:cubicBezTo>
                  <a:pt x="1778" y="134"/>
                  <a:pt x="1800" y="112"/>
                  <a:pt x="1800" y="84"/>
                </a:cubicBezTo>
                <a:cubicBezTo>
                  <a:pt x="1800" y="84"/>
                  <a:pt x="1800" y="84"/>
                  <a:pt x="1800" y="84"/>
                </a:cubicBezTo>
                <a:cubicBezTo>
                  <a:pt x="1800" y="56"/>
                  <a:pt x="1778" y="34"/>
                  <a:pt x="1748" y="34"/>
                </a:cubicBezTo>
                <a:close/>
                <a:moveTo>
                  <a:pt x="1773" y="84"/>
                </a:moveTo>
                <a:cubicBezTo>
                  <a:pt x="1773" y="99"/>
                  <a:pt x="1764" y="111"/>
                  <a:pt x="1748" y="111"/>
                </a:cubicBezTo>
                <a:cubicBezTo>
                  <a:pt x="1733" y="111"/>
                  <a:pt x="1723" y="98"/>
                  <a:pt x="1723" y="84"/>
                </a:cubicBezTo>
                <a:cubicBezTo>
                  <a:pt x="1723" y="84"/>
                  <a:pt x="1723" y="84"/>
                  <a:pt x="1723" y="84"/>
                </a:cubicBezTo>
                <a:cubicBezTo>
                  <a:pt x="1723" y="70"/>
                  <a:pt x="1732" y="58"/>
                  <a:pt x="1748" y="58"/>
                </a:cubicBezTo>
                <a:cubicBezTo>
                  <a:pt x="1763" y="58"/>
                  <a:pt x="1773" y="70"/>
                  <a:pt x="1773" y="84"/>
                </a:cubicBezTo>
                <a:close/>
                <a:moveTo>
                  <a:pt x="1465" y="48"/>
                </a:moveTo>
                <a:cubicBezTo>
                  <a:pt x="1458" y="40"/>
                  <a:pt x="1449" y="34"/>
                  <a:pt x="1434" y="34"/>
                </a:cubicBezTo>
                <a:cubicBezTo>
                  <a:pt x="1412" y="34"/>
                  <a:pt x="1391" y="50"/>
                  <a:pt x="1391" y="79"/>
                </a:cubicBezTo>
                <a:cubicBezTo>
                  <a:pt x="1391" y="79"/>
                  <a:pt x="1391" y="79"/>
                  <a:pt x="1391" y="79"/>
                </a:cubicBezTo>
                <a:cubicBezTo>
                  <a:pt x="1391" y="108"/>
                  <a:pt x="1412" y="124"/>
                  <a:pt x="1434" y="124"/>
                </a:cubicBezTo>
                <a:cubicBezTo>
                  <a:pt x="1448" y="124"/>
                  <a:pt x="1457" y="118"/>
                  <a:pt x="1465" y="109"/>
                </a:cubicBezTo>
                <a:cubicBezTo>
                  <a:pt x="1465" y="113"/>
                  <a:pt x="1465" y="113"/>
                  <a:pt x="1465" y="113"/>
                </a:cubicBezTo>
                <a:cubicBezTo>
                  <a:pt x="1465" y="130"/>
                  <a:pt x="1457" y="139"/>
                  <a:pt x="1438" y="139"/>
                </a:cubicBezTo>
                <a:cubicBezTo>
                  <a:pt x="1425" y="139"/>
                  <a:pt x="1415" y="136"/>
                  <a:pt x="1405" y="131"/>
                </a:cubicBezTo>
                <a:cubicBezTo>
                  <a:pt x="1396" y="151"/>
                  <a:pt x="1396" y="151"/>
                  <a:pt x="1396" y="151"/>
                </a:cubicBezTo>
                <a:cubicBezTo>
                  <a:pt x="1408" y="158"/>
                  <a:pt x="1423" y="161"/>
                  <a:pt x="1439" y="161"/>
                </a:cubicBezTo>
                <a:cubicBezTo>
                  <a:pt x="1457" y="161"/>
                  <a:pt x="1471" y="157"/>
                  <a:pt x="1480" y="148"/>
                </a:cubicBezTo>
                <a:cubicBezTo>
                  <a:pt x="1488" y="140"/>
                  <a:pt x="1492" y="128"/>
                  <a:pt x="1492" y="110"/>
                </a:cubicBezTo>
                <a:cubicBezTo>
                  <a:pt x="1492" y="36"/>
                  <a:pt x="1492" y="36"/>
                  <a:pt x="1492" y="36"/>
                </a:cubicBezTo>
                <a:cubicBezTo>
                  <a:pt x="1465" y="36"/>
                  <a:pt x="1465" y="36"/>
                  <a:pt x="1465" y="36"/>
                </a:cubicBezTo>
                <a:lnTo>
                  <a:pt x="1465" y="48"/>
                </a:lnTo>
                <a:close/>
                <a:moveTo>
                  <a:pt x="1465" y="79"/>
                </a:moveTo>
                <a:cubicBezTo>
                  <a:pt x="1465" y="92"/>
                  <a:pt x="1455" y="102"/>
                  <a:pt x="1442" y="102"/>
                </a:cubicBezTo>
                <a:cubicBezTo>
                  <a:pt x="1429" y="102"/>
                  <a:pt x="1419" y="93"/>
                  <a:pt x="1419" y="79"/>
                </a:cubicBezTo>
                <a:cubicBezTo>
                  <a:pt x="1419" y="79"/>
                  <a:pt x="1419" y="79"/>
                  <a:pt x="1419" y="79"/>
                </a:cubicBezTo>
                <a:cubicBezTo>
                  <a:pt x="1419" y="66"/>
                  <a:pt x="1429" y="57"/>
                  <a:pt x="1442" y="57"/>
                </a:cubicBezTo>
                <a:cubicBezTo>
                  <a:pt x="1455" y="57"/>
                  <a:pt x="1465" y="66"/>
                  <a:pt x="1465" y="79"/>
                </a:cubicBezTo>
                <a:close/>
                <a:moveTo>
                  <a:pt x="1697" y="37"/>
                </a:moveTo>
                <a:cubicBezTo>
                  <a:pt x="1675" y="37"/>
                  <a:pt x="1675" y="37"/>
                  <a:pt x="1675" y="37"/>
                </a:cubicBezTo>
                <a:cubicBezTo>
                  <a:pt x="1675" y="33"/>
                  <a:pt x="1675" y="33"/>
                  <a:pt x="1675" y="33"/>
                </a:cubicBezTo>
                <a:cubicBezTo>
                  <a:pt x="1675" y="26"/>
                  <a:pt x="1678" y="23"/>
                  <a:pt x="1684" y="23"/>
                </a:cubicBezTo>
                <a:cubicBezTo>
                  <a:pt x="1689" y="23"/>
                  <a:pt x="1693" y="24"/>
                  <a:pt x="1697" y="25"/>
                </a:cubicBezTo>
                <a:cubicBezTo>
                  <a:pt x="1697" y="2"/>
                  <a:pt x="1697" y="2"/>
                  <a:pt x="1697" y="2"/>
                </a:cubicBezTo>
                <a:cubicBezTo>
                  <a:pt x="1692" y="1"/>
                  <a:pt x="1686" y="0"/>
                  <a:pt x="1677" y="0"/>
                </a:cubicBezTo>
                <a:cubicBezTo>
                  <a:pt x="1668" y="0"/>
                  <a:pt x="1660" y="2"/>
                  <a:pt x="1655" y="7"/>
                </a:cubicBezTo>
                <a:cubicBezTo>
                  <a:pt x="1650" y="12"/>
                  <a:pt x="1648" y="20"/>
                  <a:pt x="1648" y="31"/>
                </a:cubicBezTo>
                <a:cubicBezTo>
                  <a:pt x="1648" y="37"/>
                  <a:pt x="1648" y="37"/>
                  <a:pt x="1648" y="37"/>
                </a:cubicBezTo>
                <a:cubicBezTo>
                  <a:pt x="1636" y="37"/>
                  <a:pt x="1636" y="37"/>
                  <a:pt x="1636" y="37"/>
                </a:cubicBezTo>
                <a:cubicBezTo>
                  <a:pt x="1636" y="59"/>
                  <a:pt x="1636" y="59"/>
                  <a:pt x="1636" y="59"/>
                </a:cubicBezTo>
                <a:cubicBezTo>
                  <a:pt x="1648" y="59"/>
                  <a:pt x="1648" y="59"/>
                  <a:pt x="1648" y="59"/>
                </a:cubicBezTo>
                <a:cubicBezTo>
                  <a:pt x="1648" y="132"/>
                  <a:pt x="1648" y="132"/>
                  <a:pt x="1648" y="132"/>
                </a:cubicBezTo>
                <a:cubicBezTo>
                  <a:pt x="1675" y="132"/>
                  <a:pt x="1675" y="132"/>
                  <a:pt x="1675" y="132"/>
                </a:cubicBezTo>
                <a:cubicBezTo>
                  <a:pt x="1675" y="59"/>
                  <a:pt x="1675" y="59"/>
                  <a:pt x="1675" y="59"/>
                </a:cubicBezTo>
                <a:cubicBezTo>
                  <a:pt x="1697" y="59"/>
                  <a:pt x="1697" y="59"/>
                  <a:pt x="1697" y="59"/>
                </a:cubicBezTo>
                <a:lnTo>
                  <a:pt x="1697" y="37"/>
                </a:lnTo>
                <a:close/>
                <a:moveTo>
                  <a:pt x="1548" y="101"/>
                </a:moveTo>
                <a:cubicBezTo>
                  <a:pt x="1526" y="36"/>
                  <a:pt x="1526" y="36"/>
                  <a:pt x="1526" y="36"/>
                </a:cubicBezTo>
                <a:cubicBezTo>
                  <a:pt x="1497" y="36"/>
                  <a:pt x="1497" y="36"/>
                  <a:pt x="1497" y="36"/>
                </a:cubicBezTo>
                <a:cubicBezTo>
                  <a:pt x="1535" y="132"/>
                  <a:pt x="1535" y="132"/>
                  <a:pt x="1535" y="132"/>
                </a:cubicBezTo>
                <a:cubicBezTo>
                  <a:pt x="1532" y="137"/>
                  <a:pt x="1530" y="139"/>
                  <a:pt x="1525" y="139"/>
                </a:cubicBezTo>
                <a:cubicBezTo>
                  <a:pt x="1521" y="139"/>
                  <a:pt x="1517" y="137"/>
                  <a:pt x="1513" y="135"/>
                </a:cubicBezTo>
                <a:cubicBezTo>
                  <a:pt x="1504" y="155"/>
                  <a:pt x="1504" y="155"/>
                  <a:pt x="1504" y="155"/>
                </a:cubicBezTo>
                <a:cubicBezTo>
                  <a:pt x="1511" y="159"/>
                  <a:pt x="1519" y="161"/>
                  <a:pt x="1528" y="161"/>
                </a:cubicBezTo>
                <a:cubicBezTo>
                  <a:pt x="1545" y="161"/>
                  <a:pt x="1553" y="154"/>
                  <a:pt x="1560" y="134"/>
                </a:cubicBezTo>
                <a:cubicBezTo>
                  <a:pt x="1597" y="36"/>
                  <a:pt x="1597" y="36"/>
                  <a:pt x="1597" y="36"/>
                </a:cubicBezTo>
                <a:cubicBezTo>
                  <a:pt x="1569" y="36"/>
                  <a:pt x="1569" y="36"/>
                  <a:pt x="1569" y="36"/>
                </a:cubicBezTo>
                <a:lnTo>
                  <a:pt x="1548" y="101"/>
                </a:lnTo>
                <a:close/>
                <a:moveTo>
                  <a:pt x="1008" y="34"/>
                </a:moveTo>
                <a:cubicBezTo>
                  <a:pt x="994" y="34"/>
                  <a:pt x="986" y="41"/>
                  <a:pt x="980" y="49"/>
                </a:cubicBezTo>
                <a:cubicBezTo>
                  <a:pt x="980" y="1"/>
                  <a:pt x="980" y="1"/>
                  <a:pt x="980" y="1"/>
                </a:cubicBezTo>
                <a:cubicBezTo>
                  <a:pt x="952" y="1"/>
                  <a:pt x="952" y="1"/>
                  <a:pt x="952" y="1"/>
                </a:cubicBezTo>
                <a:cubicBezTo>
                  <a:pt x="952" y="132"/>
                  <a:pt x="952" y="132"/>
                  <a:pt x="952" y="132"/>
                </a:cubicBezTo>
                <a:cubicBezTo>
                  <a:pt x="980" y="132"/>
                  <a:pt x="980" y="132"/>
                  <a:pt x="980" y="132"/>
                </a:cubicBezTo>
                <a:cubicBezTo>
                  <a:pt x="980" y="78"/>
                  <a:pt x="980" y="78"/>
                  <a:pt x="980" y="78"/>
                </a:cubicBezTo>
                <a:cubicBezTo>
                  <a:pt x="980" y="65"/>
                  <a:pt x="986" y="59"/>
                  <a:pt x="997" y="59"/>
                </a:cubicBezTo>
                <a:cubicBezTo>
                  <a:pt x="1007" y="59"/>
                  <a:pt x="1013" y="65"/>
                  <a:pt x="1013" y="78"/>
                </a:cubicBezTo>
                <a:cubicBezTo>
                  <a:pt x="1013" y="132"/>
                  <a:pt x="1013" y="132"/>
                  <a:pt x="1013" y="132"/>
                </a:cubicBezTo>
                <a:cubicBezTo>
                  <a:pt x="1040" y="132"/>
                  <a:pt x="1040" y="132"/>
                  <a:pt x="1040" y="132"/>
                </a:cubicBezTo>
                <a:cubicBezTo>
                  <a:pt x="1040" y="70"/>
                  <a:pt x="1040" y="70"/>
                  <a:pt x="1040" y="70"/>
                </a:cubicBezTo>
                <a:cubicBezTo>
                  <a:pt x="1040" y="48"/>
                  <a:pt x="1028" y="34"/>
                  <a:pt x="1008" y="34"/>
                </a:cubicBezTo>
                <a:close/>
                <a:moveTo>
                  <a:pt x="1250" y="132"/>
                </a:moveTo>
                <a:cubicBezTo>
                  <a:pt x="1278" y="132"/>
                  <a:pt x="1278" y="132"/>
                  <a:pt x="1278" y="132"/>
                </a:cubicBezTo>
                <a:cubicBezTo>
                  <a:pt x="1278" y="1"/>
                  <a:pt x="1278" y="1"/>
                  <a:pt x="1278" y="1"/>
                </a:cubicBezTo>
                <a:cubicBezTo>
                  <a:pt x="1250" y="1"/>
                  <a:pt x="1250" y="1"/>
                  <a:pt x="1250" y="1"/>
                </a:cubicBezTo>
                <a:lnTo>
                  <a:pt x="1250" y="132"/>
                </a:lnTo>
                <a:close/>
                <a:moveTo>
                  <a:pt x="1103" y="34"/>
                </a:moveTo>
                <a:cubicBezTo>
                  <a:pt x="1089" y="34"/>
                  <a:pt x="1081" y="41"/>
                  <a:pt x="1075" y="49"/>
                </a:cubicBezTo>
                <a:cubicBezTo>
                  <a:pt x="1075" y="36"/>
                  <a:pt x="1075" y="36"/>
                  <a:pt x="1075" y="36"/>
                </a:cubicBezTo>
                <a:cubicBezTo>
                  <a:pt x="1047" y="36"/>
                  <a:pt x="1047" y="36"/>
                  <a:pt x="1047" y="36"/>
                </a:cubicBezTo>
                <a:cubicBezTo>
                  <a:pt x="1047" y="132"/>
                  <a:pt x="1047" y="132"/>
                  <a:pt x="1047" y="132"/>
                </a:cubicBezTo>
                <a:cubicBezTo>
                  <a:pt x="1075" y="132"/>
                  <a:pt x="1075" y="132"/>
                  <a:pt x="1075" y="132"/>
                </a:cubicBezTo>
                <a:cubicBezTo>
                  <a:pt x="1075" y="78"/>
                  <a:pt x="1075" y="78"/>
                  <a:pt x="1075" y="78"/>
                </a:cubicBezTo>
                <a:cubicBezTo>
                  <a:pt x="1075" y="65"/>
                  <a:pt x="1081" y="59"/>
                  <a:pt x="1092" y="59"/>
                </a:cubicBezTo>
                <a:cubicBezTo>
                  <a:pt x="1102" y="59"/>
                  <a:pt x="1108" y="65"/>
                  <a:pt x="1108" y="78"/>
                </a:cubicBezTo>
                <a:cubicBezTo>
                  <a:pt x="1108" y="132"/>
                  <a:pt x="1108" y="132"/>
                  <a:pt x="1108" y="132"/>
                </a:cubicBezTo>
                <a:cubicBezTo>
                  <a:pt x="1135" y="132"/>
                  <a:pt x="1135" y="132"/>
                  <a:pt x="1135" y="132"/>
                </a:cubicBezTo>
                <a:cubicBezTo>
                  <a:pt x="1135" y="70"/>
                  <a:pt x="1135" y="70"/>
                  <a:pt x="1135" y="70"/>
                </a:cubicBezTo>
                <a:cubicBezTo>
                  <a:pt x="1135" y="48"/>
                  <a:pt x="1123" y="34"/>
                  <a:pt x="1103" y="34"/>
                </a:cubicBezTo>
                <a:close/>
                <a:moveTo>
                  <a:pt x="910" y="111"/>
                </a:moveTo>
                <a:cubicBezTo>
                  <a:pt x="895" y="111"/>
                  <a:pt x="885" y="99"/>
                  <a:pt x="885" y="84"/>
                </a:cubicBezTo>
                <a:cubicBezTo>
                  <a:pt x="885" y="84"/>
                  <a:pt x="885" y="84"/>
                  <a:pt x="885" y="84"/>
                </a:cubicBezTo>
                <a:cubicBezTo>
                  <a:pt x="885" y="70"/>
                  <a:pt x="895" y="58"/>
                  <a:pt x="909" y="58"/>
                </a:cubicBezTo>
                <a:cubicBezTo>
                  <a:pt x="918" y="58"/>
                  <a:pt x="925" y="62"/>
                  <a:pt x="931" y="68"/>
                </a:cubicBezTo>
                <a:cubicBezTo>
                  <a:pt x="947" y="50"/>
                  <a:pt x="947" y="50"/>
                  <a:pt x="947" y="50"/>
                </a:cubicBezTo>
                <a:cubicBezTo>
                  <a:pt x="938" y="40"/>
                  <a:pt x="927" y="34"/>
                  <a:pt x="909" y="34"/>
                </a:cubicBezTo>
                <a:cubicBezTo>
                  <a:pt x="880" y="34"/>
                  <a:pt x="859" y="57"/>
                  <a:pt x="859" y="84"/>
                </a:cubicBezTo>
                <a:cubicBezTo>
                  <a:pt x="859" y="84"/>
                  <a:pt x="859" y="84"/>
                  <a:pt x="859" y="84"/>
                </a:cubicBezTo>
                <a:cubicBezTo>
                  <a:pt x="859" y="112"/>
                  <a:pt x="880" y="134"/>
                  <a:pt x="909" y="134"/>
                </a:cubicBezTo>
                <a:cubicBezTo>
                  <a:pt x="928" y="134"/>
                  <a:pt x="939" y="127"/>
                  <a:pt x="948" y="117"/>
                </a:cubicBezTo>
                <a:cubicBezTo>
                  <a:pt x="932" y="100"/>
                  <a:pt x="932" y="100"/>
                  <a:pt x="932" y="100"/>
                </a:cubicBezTo>
                <a:cubicBezTo>
                  <a:pt x="925" y="107"/>
                  <a:pt x="919" y="111"/>
                  <a:pt x="910" y="111"/>
                </a:cubicBezTo>
                <a:close/>
                <a:moveTo>
                  <a:pt x="1945" y="35"/>
                </a:moveTo>
                <a:cubicBezTo>
                  <a:pt x="1929" y="35"/>
                  <a:pt x="1918" y="38"/>
                  <a:pt x="1908" y="42"/>
                </a:cubicBezTo>
                <a:cubicBezTo>
                  <a:pt x="1915" y="63"/>
                  <a:pt x="1915" y="63"/>
                  <a:pt x="1915" y="63"/>
                </a:cubicBezTo>
                <a:cubicBezTo>
                  <a:pt x="1923" y="60"/>
                  <a:pt x="1931" y="58"/>
                  <a:pt x="1941" y="58"/>
                </a:cubicBezTo>
                <a:cubicBezTo>
                  <a:pt x="1955" y="58"/>
                  <a:pt x="1962" y="64"/>
                  <a:pt x="1962" y="76"/>
                </a:cubicBezTo>
                <a:cubicBezTo>
                  <a:pt x="1962" y="77"/>
                  <a:pt x="1962" y="77"/>
                  <a:pt x="1962" y="77"/>
                </a:cubicBezTo>
                <a:cubicBezTo>
                  <a:pt x="1955" y="75"/>
                  <a:pt x="1948" y="73"/>
                  <a:pt x="1938" y="73"/>
                </a:cubicBezTo>
                <a:cubicBezTo>
                  <a:pt x="1915" y="73"/>
                  <a:pt x="1899" y="83"/>
                  <a:pt x="1899" y="104"/>
                </a:cubicBezTo>
                <a:cubicBezTo>
                  <a:pt x="1899" y="104"/>
                  <a:pt x="1899" y="104"/>
                  <a:pt x="1899" y="104"/>
                </a:cubicBezTo>
                <a:cubicBezTo>
                  <a:pt x="1899" y="123"/>
                  <a:pt x="1914" y="134"/>
                  <a:pt x="1932" y="134"/>
                </a:cubicBezTo>
                <a:cubicBezTo>
                  <a:pt x="1946" y="134"/>
                  <a:pt x="1955" y="129"/>
                  <a:pt x="1962" y="122"/>
                </a:cubicBezTo>
                <a:cubicBezTo>
                  <a:pt x="1962" y="132"/>
                  <a:pt x="1962" y="132"/>
                  <a:pt x="1962" y="132"/>
                </a:cubicBezTo>
                <a:cubicBezTo>
                  <a:pt x="1988" y="132"/>
                  <a:pt x="1988" y="132"/>
                  <a:pt x="1988" y="132"/>
                </a:cubicBezTo>
                <a:cubicBezTo>
                  <a:pt x="1988" y="76"/>
                  <a:pt x="1988" y="76"/>
                  <a:pt x="1988" y="76"/>
                </a:cubicBezTo>
                <a:cubicBezTo>
                  <a:pt x="1988" y="63"/>
                  <a:pt x="1985" y="53"/>
                  <a:pt x="1978" y="46"/>
                </a:cubicBezTo>
                <a:cubicBezTo>
                  <a:pt x="1971" y="39"/>
                  <a:pt x="1960" y="35"/>
                  <a:pt x="1945" y="35"/>
                </a:cubicBezTo>
                <a:close/>
                <a:moveTo>
                  <a:pt x="1962" y="98"/>
                </a:moveTo>
                <a:cubicBezTo>
                  <a:pt x="1962" y="108"/>
                  <a:pt x="1953" y="115"/>
                  <a:pt x="1941" y="115"/>
                </a:cubicBezTo>
                <a:cubicBezTo>
                  <a:pt x="1932" y="115"/>
                  <a:pt x="1926" y="111"/>
                  <a:pt x="1926" y="103"/>
                </a:cubicBezTo>
                <a:cubicBezTo>
                  <a:pt x="1926" y="103"/>
                  <a:pt x="1926" y="103"/>
                  <a:pt x="1926" y="103"/>
                </a:cubicBezTo>
                <a:cubicBezTo>
                  <a:pt x="1926" y="94"/>
                  <a:pt x="1933" y="90"/>
                  <a:pt x="1945" y="90"/>
                </a:cubicBezTo>
                <a:cubicBezTo>
                  <a:pt x="1951" y="90"/>
                  <a:pt x="1957" y="91"/>
                  <a:pt x="1962" y="93"/>
                </a:cubicBezTo>
                <a:lnTo>
                  <a:pt x="1962" y="98"/>
                </a:lnTo>
                <a:close/>
                <a:moveTo>
                  <a:pt x="1193" y="34"/>
                </a:moveTo>
                <a:cubicBezTo>
                  <a:pt x="1163" y="34"/>
                  <a:pt x="1141" y="56"/>
                  <a:pt x="1141" y="84"/>
                </a:cubicBezTo>
                <a:cubicBezTo>
                  <a:pt x="1141" y="84"/>
                  <a:pt x="1141" y="84"/>
                  <a:pt x="1141" y="84"/>
                </a:cubicBezTo>
                <a:cubicBezTo>
                  <a:pt x="1141" y="112"/>
                  <a:pt x="1163" y="134"/>
                  <a:pt x="1193" y="134"/>
                </a:cubicBezTo>
                <a:cubicBezTo>
                  <a:pt x="1223" y="134"/>
                  <a:pt x="1245" y="112"/>
                  <a:pt x="1245" y="84"/>
                </a:cubicBezTo>
                <a:cubicBezTo>
                  <a:pt x="1245" y="84"/>
                  <a:pt x="1245" y="84"/>
                  <a:pt x="1245" y="84"/>
                </a:cubicBezTo>
                <a:cubicBezTo>
                  <a:pt x="1245" y="56"/>
                  <a:pt x="1223" y="34"/>
                  <a:pt x="1193" y="34"/>
                </a:cubicBezTo>
                <a:close/>
                <a:moveTo>
                  <a:pt x="1218" y="84"/>
                </a:moveTo>
                <a:cubicBezTo>
                  <a:pt x="1218" y="99"/>
                  <a:pt x="1209" y="111"/>
                  <a:pt x="1193" y="111"/>
                </a:cubicBezTo>
                <a:cubicBezTo>
                  <a:pt x="1178" y="111"/>
                  <a:pt x="1168" y="98"/>
                  <a:pt x="1168" y="84"/>
                </a:cubicBezTo>
                <a:cubicBezTo>
                  <a:pt x="1168" y="84"/>
                  <a:pt x="1168" y="84"/>
                  <a:pt x="1168" y="84"/>
                </a:cubicBezTo>
                <a:cubicBezTo>
                  <a:pt x="1168" y="70"/>
                  <a:pt x="1177" y="58"/>
                  <a:pt x="1193" y="58"/>
                </a:cubicBezTo>
                <a:cubicBezTo>
                  <a:pt x="1208" y="58"/>
                  <a:pt x="1218" y="70"/>
                  <a:pt x="1218" y="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TextBox 81">
            <a:extLst>
              <a:ext uri="{FF2B5EF4-FFF2-40B4-BE49-F238E27FC236}">
                <a16:creationId xmlns:a16="http://schemas.microsoft.com/office/drawing/2014/main" id="{D0375F64-E651-1A0A-ABF1-9C38BA663F9F}"/>
              </a:ext>
            </a:extLst>
          </p:cNvPr>
          <p:cNvSpPr txBox="1"/>
          <p:nvPr userDrawn="1"/>
        </p:nvSpPr>
        <p:spPr>
          <a:xfrm>
            <a:off x="750334" y="6401580"/>
            <a:ext cx="4114800" cy="153888"/>
          </a:xfrm>
          <a:prstGeom prst="rect">
            <a:avLst/>
          </a:prstGeom>
          <a:noFill/>
        </p:spPr>
        <p:txBody>
          <a:bodyPr wrap="square" lIns="0" tIns="0" rIns="0" bIns="0" rtlCol="0">
            <a:spAutoFit/>
          </a:bodyPr>
          <a:lstStyle/>
          <a:p>
            <a:r>
              <a:rPr lang="en-US" sz="1000">
                <a:solidFill>
                  <a:schemeClr val="bg1"/>
                </a:solidFill>
                <a:latin typeface="Arial" pitchFamily="34" charset="0"/>
                <a:cs typeface="Arial" pitchFamily="34" charset="0"/>
              </a:rPr>
              <a:t>2025 Lenovo Confidential. All rights reserved.</a:t>
            </a:r>
          </a:p>
        </p:txBody>
      </p:sp>
    </p:spTree>
    <p:extLst>
      <p:ext uri="{BB962C8B-B14F-4D97-AF65-F5344CB8AC3E}">
        <p14:creationId xmlns:p14="http://schemas.microsoft.com/office/powerpoint/2010/main" val="178680270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ullets_Alpha-2">
    <p:bg>
      <p:bgPr>
        <a:solidFill>
          <a:schemeClr val="tx1"/>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518D83F2-4907-B87C-27AD-0131296803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73"/>
            <a:ext cx="12188825" cy="6857929"/>
          </a:xfrm>
          <a:prstGeom prst="rect">
            <a:avLst/>
          </a:prstGeom>
        </p:spPr>
      </p:pic>
      <p:sp>
        <p:nvSpPr>
          <p:cNvPr id="22" name="Content Placeholder 2"/>
          <p:cNvSpPr>
            <a:spLocks noGrp="1"/>
          </p:cNvSpPr>
          <p:nvPr>
            <p:ph sz="half" idx="1"/>
          </p:nvPr>
        </p:nvSpPr>
        <p:spPr bwMode="gray">
          <a:xfrm>
            <a:off x="760413" y="1828800"/>
            <a:ext cx="10671049" cy="4343400"/>
          </a:xfrm>
          <a:prstGeom prst="rect">
            <a:avLst/>
          </a:prstGeom>
        </p:spPr>
        <p:txBody>
          <a:bodyPr lIns="0" tIns="0" rIns="0" bIns="0"/>
          <a:lstStyle>
            <a:lvl1pPr marL="171399" indent="-171399">
              <a:lnSpc>
                <a:spcPct val="90000"/>
              </a:lnSpc>
              <a:spcBef>
                <a:spcPts val="900"/>
              </a:spcBef>
              <a:buClrTx/>
              <a:buFont typeface="Arial" panose="020B0604020202020204" pitchFamily="34" charset="0"/>
              <a:buChar char="•"/>
              <a:defRPr sz="1799">
                <a:solidFill>
                  <a:schemeClr val="bg1"/>
                </a:solidFill>
                <a:latin typeface="Arial" pitchFamily="34" charset="0"/>
                <a:cs typeface="Arial" pitchFamily="34" charset="0"/>
              </a:defRPr>
            </a:lvl1pPr>
            <a:lvl2pPr marL="609310" indent="-228491">
              <a:lnSpc>
                <a:spcPct val="90000"/>
              </a:lnSpc>
              <a:spcBef>
                <a:spcPts val="500"/>
              </a:spcBef>
              <a:buClrTx/>
              <a:buFont typeface="Arial" pitchFamily="34" charset="0"/>
              <a:buChar char="–"/>
              <a:defRPr sz="1600">
                <a:solidFill>
                  <a:schemeClr val="bg1"/>
                </a:solidFill>
                <a:latin typeface="Arial" pitchFamily="34" charset="0"/>
                <a:cs typeface="Arial" pitchFamily="34" charset="0"/>
              </a:defRPr>
            </a:lvl2pPr>
            <a:lvl3pPr marL="835687" indent="-150213">
              <a:lnSpc>
                <a:spcPct val="90000"/>
              </a:lnSpc>
              <a:spcBef>
                <a:spcPts val="500"/>
              </a:spcBef>
              <a:buClrTx/>
              <a:buFont typeface="Arial" panose="020B0604020202020204" pitchFamily="34" charset="0"/>
              <a:buChar char="-"/>
              <a:defRPr sz="1600">
                <a:solidFill>
                  <a:schemeClr val="bg1"/>
                </a:solidFill>
                <a:latin typeface="Arial" pitchFamily="34" charset="0"/>
                <a:cs typeface="Arial" pitchFamily="34" charset="0"/>
              </a:defRPr>
            </a:lvl3pPr>
            <a:lvl4pPr marL="1146689" indent="-156559">
              <a:lnSpc>
                <a:spcPct val="90000"/>
              </a:lnSpc>
              <a:spcBef>
                <a:spcPts val="500"/>
              </a:spcBef>
              <a:buClrTx/>
              <a:buFont typeface="Arial" panose="020B0604020202020204" pitchFamily="34" charset="0"/>
              <a:buChar char="-"/>
              <a:defRPr sz="1600">
                <a:solidFill>
                  <a:schemeClr val="bg1"/>
                </a:solidFill>
                <a:latin typeface="Arial" pitchFamily="34" charset="0"/>
                <a:cs typeface="Arial" pitchFamily="34" charset="0"/>
              </a:defRPr>
            </a:lvl4pPr>
            <a:lvl5pPr marL="1444997" indent="-150213">
              <a:lnSpc>
                <a:spcPct val="90000"/>
              </a:lnSpc>
              <a:spcBef>
                <a:spcPts val="500"/>
              </a:spcBef>
              <a:buClrTx/>
              <a:buFont typeface="Arial" panose="020B0604020202020204" pitchFamily="34" charset="0"/>
              <a:buChar char="-"/>
              <a:defRPr sz="1600">
                <a:solidFill>
                  <a:schemeClr val="bg1"/>
                </a:solidFill>
                <a:latin typeface="Arial" pitchFamily="34" charset="0"/>
                <a:cs typeface="Arial" pitchFamily="34" charset="0"/>
              </a:defRPr>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p:cNvSpPr>
            <a:spLocks noGrp="1"/>
          </p:cNvSpPr>
          <p:nvPr>
            <p:ph type="body" idx="10" hasCustomPrompt="1"/>
          </p:nvPr>
        </p:nvSpPr>
        <p:spPr bwMode="gray">
          <a:xfrm>
            <a:off x="760412" y="1149653"/>
            <a:ext cx="10671048" cy="261610"/>
          </a:xfrm>
          <a:prstGeom prst="rect">
            <a:avLst/>
          </a:prstGeom>
        </p:spPr>
        <p:txBody>
          <a:bodyPr lIns="0" tIns="0" rIns="0" bIns="0" anchor="t" anchorCtr="0">
            <a:noAutofit/>
          </a:bodyPr>
          <a:lstStyle>
            <a:lvl1pPr marL="0" indent="0">
              <a:lnSpc>
                <a:spcPct val="85000"/>
              </a:lnSpc>
              <a:spcBef>
                <a:spcPts val="0"/>
              </a:spcBef>
              <a:buNone/>
              <a:defRPr sz="2399" b="0">
                <a:solidFill>
                  <a:schemeClr val="bg1"/>
                </a:solidFill>
                <a:latin typeface="Arial" pitchFamily="34" charset="0"/>
                <a:cs typeface="Arial" pitchFamily="34" charset="0"/>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a:t>Click to edit master text styles</a:t>
            </a:r>
          </a:p>
        </p:txBody>
      </p:sp>
      <p:sp>
        <p:nvSpPr>
          <p:cNvPr id="11" name="Title 28"/>
          <p:cNvSpPr>
            <a:spLocks noGrp="1"/>
          </p:cNvSpPr>
          <p:nvPr>
            <p:ph type="title" hasCustomPrompt="1"/>
          </p:nvPr>
        </p:nvSpPr>
        <p:spPr bwMode="gray">
          <a:xfrm>
            <a:off x="760413" y="609600"/>
            <a:ext cx="10671049" cy="418576"/>
          </a:xfrm>
          <a:prstGeom prst="rect">
            <a:avLst/>
          </a:prstGeom>
        </p:spPr>
        <p:txBody>
          <a:bodyPr wrap="square" lIns="0" tIns="0" rIns="0" bIns="0" anchor="t" anchorCtr="0">
            <a:noAutofit/>
          </a:bodyPr>
          <a:lstStyle>
            <a:lvl1pPr marL="0" algn="l" defTabSz="1218621" rtl="0" eaLnBrk="1" latinLnBrk="0" hangingPunct="1">
              <a:lnSpc>
                <a:spcPct val="85000"/>
              </a:lnSpc>
              <a:spcBef>
                <a:spcPct val="0"/>
              </a:spcBef>
              <a:buNone/>
              <a:tabLst>
                <a:tab pos="1218621" algn="l"/>
              </a:tabLst>
              <a:defRPr lang="en-US" sz="3999" b="1" kern="1200" cap="none" spc="-150" baseline="0" dirty="0">
                <a:solidFill>
                  <a:schemeClr val="bg1"/>
                </a:solidFill>
                <a:latin typeface="Arial" pitchFamily="34" charset="0"/>
                <a:ea typeface="+mn-ea"/>
                <a:cs typeface="Arial" pitchFamily="34" charset="0"/>
              </a:defRPr>
            </a:lvl1pPr>
          </a:lstStyle>
          <a:p>
            <a:r>
              <a:rPr lang="en-US"/>
              <a:t>Click to edit master title</a:t>
            </a:r>
          </a:p>
        </p:txBody>
      </p:sp>
      <p:sp>
        <p:nvSpPr>
          <p:cNvPr id="2" name="Slide Number Placeholder 1">
            <a:extLst>
              <a:ext uri="{FF2B5EF4-FFF2-40B4-BE49-F238E27FC236}">
                <a16:creationId xmlns:a16="http://schemas.microsoft.com/office/drawing/2014/main" id="{C2F390D5-FAC3-3E07-D977-2FACDFA7E866}"/>
              </a:ext>
            </a:extLst>
          </p:cNvPr>
          <p:cNvSpPr>
            <a:spLocks noGrp="1"/>
          </p:cNvSpPr>
          <p:nvPr>
            <p:ph type="sldNum" sz="quarter" idx="11"/>
          </p:nvPr>
        </p:nvSpPr>
        <p:spPr/>
        <p:txBody>
          <a:bodyPr/>
          <a:lstStyle>
            <a:lvl1pPr>
              <a:defRPr>
                <a:solidFill>
                  <a:schemeClr val="bg1"/>
                </a:solidFill>
              </a:defRPr>
            </a:lvl1pPr>
          </a:lstStyle>
          <a:p>
            <a:fld id="{6D22F896-40B5-4ADD-8801-0D06FADFA095}" type="slidenum">
              <a:rPr lang="en-US" smtClean="0"/>
              <a:pPr/>
              <a:t>‹#›</a:t>
            </a:fld>
            <a:endParaRPr lang="en-US"/>
          </a:p>
        </p:txBody>
      </p:sp>
      <p:grpSp>
        <p:nvGrpSpPr>
          <p:cNvPr id="6" name="Group 5">
            <a:extLst>
              <a:ext uri="{FF2B5EF4-FFF2-40B4-BE49-F238E27FC236}">
                <a16:creationId xmlns:a16="http://schemas.microsoft.com/office/drawing/2014/main" id="{24D1C645-8B28-8E99-D9FD-2C5925A64DE3}"/>
              </a:ext>
            </a:extLst>
          </p:cNvPr>
          <p:cNvGrpSpPr>
            <a:grpSpLocks noChangeAspect="1"/>
          </p:cNvGrpSpPr>
          <p:nvPr/>
        </p:nvGrpSpPr>
        <p:grpSpPr>
          <a:xfrm>
            <a:off x="760413" y="6348283"/>
            <a:ext cx="777240" cy="259316"/>
            <a:chOff x="547688" y="952500"/>
            <a:chExt cx="12190413" cy="4067175"/>
          </a:xfrm>
        </p:grpSpPr>
        <p:sp>
          <p:nvSpPr>
            <p:cNvPr id="7" name="Rectangle 6">
              <a:extLst>
                <a:ext uri="{FF2B5EF4-FFF2-40B4-BE49-F238E27FC236}">
                  <a16:creationId xmlns:a16="http://schemas.microsoft.com/office/drawing/2014/main" id="{292DA89B-8462-4E60-D6CF-6DC4EBA7263A}"/>
                </a:ext>
              </a:extLst>
            </p:cNvPr>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8" name="Freeform 7">
              <a:extLst>
                <a:ext uri="{FF2B5EF4-FFF2-40B4-BE49-F238E27FC236}">
                  <a16:creationId xmlns:a16="http://schemas.microsoft.com/office/drawing/2014/main" id="{42427770-0A1F-C0C5-5EBE-4B79F20FE930}"/>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 name="Freeform 8">
              <a:extLst>
                <a:ext uri="{FF2B5EF4-FFF2-40B4-BE49-F238E27FC236}">
                  <a16:creationId xmlns:a16="http://schemas.microsoft.com/office/drawing/2014/main" id="{1E1C14BD-4E15-19EB-BA51-C16EE0C8E862}"/>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 name="Freeform 9">
              <a:extLst>
                <a:ext uri="{FF2B5EF4-FFF2-40B4-BE49-F238E27FC236}">
                  <a16:creationId xmlns:a16="http://schemas.microsoft.com/office/drawing/2014/main" id="{D237E396-2A0A-EFDD-DAB3-61AD72F70D63}"/>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2" name="Freeform 10">
              <a:extLst>
                <a:ext uri="{FF2B5EF4-FFF2-40B4-BE49-F238E27FC236}">
                  <a16:creationId xmlns:a16="http://schemas.microsoft.com/office/drawing/2014/main" id="{9DD1F2DF-1FD4-F521-FC42-DE626162E73D}"/>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3" name="Freeform 10">
              <a:extLst>
                <a:ext uri="{FF2B5EF4-FFF2-40B4-BE49-F238E27FC236}">
                  <a16:creationId xmlns:a16="http://schemas.microsoft.com/office/drawing/2014/main" id="{21105DC6-C400-EF41-038D-E7B54B86E85E}"/>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4" name="Freeform 11">
              <a:extLst>
                <a:ext uri="{FF2B5EF4-FFF2-40B4-BE49-F238E27FC236}">
                  <a16:creationId xmlns:a16="http://schemas.microsoft.com/office/drawing/2014/main" id="{9ACBAE70-5D0A-4F0C-59BE-3329C92C8ABA}"/>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15" name="TextBox 14">
            <a:extLst>
              <a:ext uri="{FF2B5EF4-FFF2-40B4-BE49-F238E27FC236}">
                <a16:creationId xmlns:a16="http://schemas.microsoft.com/office/drawing/2014/main" id="{1DE6398B-31A3-56EA-288E-A55285E881BD}"/>
              </a:ext>
            </a:extLst>
          </p:cNvPr>
          <p:cNvSpPr txBox="1"/>
          <p:nvPr userDrawn="1"/>
        </p:nvSpPr>
        <p:spPr>
          <a:xfrm>
            <a:off x="1603459" y="6400806"/>
            <a:ext cx="4113728" cy="153848"/>
          </a:xfrm>
          <a:prstGeom prst="rect">
            <a:avLst/>
          </a:prstGeom>
          <a:noFill/>
        </p:spPr>
        <p:txBody>
          <a:bodyPr wrap="square" lIns="0" tIns="0" rIns="0" bIns="0" rtlCol="0">
            <a:spAutoFit/>
          </a:bodyPr>
          <a:lstStyle/>
          <a:p>
            <a:pPr defTabSz="1218621">
              <a:defRPr/>
            </a:pPr>
            <a:r>
              <a:rPr lang="en-US" sz="1000">
                <a:solidFill>
                  <a:prstClr val="white"/>
                </a:solidFill>
                <a:latin typeface="Arial"/>
                <a:cs typeface="Arial" pitchFamily="34" charset="0"/>
              </a:rPr>
              <a:t>2026 Lenovo. All rights reserved.</a:t>
            </a:r>
          </a:p>
        </p:txBody>
      </p:sp>
    </p:spTree>
    <p:extLst>
      <p:ext uri="{BB962C8B-B14F-4D97-AF65-F5344CB8AC3E}">
        <p14:creationId xmlns:p14="http://schemas.microsoft.com/office/powerpoint/2010/main" val="3147576525"/>
      </p:ext>
    </p:extLst>
  </p:cSld>
  <p:clrMapOvr>
    <a:masterClrMapping/>
  </p:clrMapOvr>
  <p:transition spd="med"/>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ullets_Gradient-1">
    <p:bg>
      <p:bgPr>
        <a:gradFill>
          <a:gsLst>
            <a:gs pos="44000">
              <a:srgbClr val="310012"/>
            </a:gs>
            <a:gs pos="84000">
              <a:srgbClr val="4C1451"/>
            </a:gs>
            <a:gs pos="0">
              <a:srgbClr val="64131E"/>
            </a:gs>
          </a:gsLst>
          <a:path path="circle">
            <a:fillToRect t="100000" r="100000"/>
          </a:path>
        </a:gradFill>
        <a:effectLst/>
      </p:bgPr>
    </p:bg>
    <p:spTree>
      <p:nvGrpSpPr>
        <p:cNvPr id="1" name=""/>
        <p:cNvGrpSpPr/>
        <p:nvPr/>
      </p:nvGrpSpPr>
      <p:grpSpPr>
        <a:xfrm>
          <a:off x="0" y="0"/>
          <a:ext cx="0" cy="0"/>
          <a:chOff x="0" y="0"/>
          <a:chExt cx="0" cy="0"/>
        </a:xfrm>
      </p:grpSpPr>
      <p:sp>
        <p:nvSpPr>
          <p:cNvPr id="22" name="Content Placeholder 2"/>
          <p:cNvSpPr>
            <a:spLocks noGrp="1"/>
          </p:cNvSpPr>
          <p:nvPr>
            <p:ph sz="half" idx="1"/>
          </p:nvPr>
        </p:nvSpPr>
        <p:spPr bwMode="gray">
          <a:xfrm>
            <a:off x="760413" y="1825588"/>
            <a:ext cx="10671049" cy="4346612"/>
          </a:xfrm>
          <a:prstGeom prst="rect">
            <a:avLst/>
          </a:prstGeom>
        </p:spPr>
        <p:txBody>
          <a:bodyPr lIns="0" tIns="0" rIns="0" bIns="0"/>
          <a:lstStyle>
            <a:lvl1pPr marL="171399" indent="-171399">
              <a:lnSpc>
                <a:spcPct val="90000"/>
              </a:lnSpc>
              <a:spcBef>
                <a:spcPts val="900"/>
              </a:spcBef>
              <a:buClrTx/>
              <a:buFont typeface="Arial" panose="020B0604020202020204" pitchFamily="34" charset="0"/>
              <a:buChar char="•"/>
              <a:defRPr sz="1799">
                <a:solidFill>
                  <a:schemeClr val="bg1"/>
                </a:solidFill>
                <a:latin typeface="Arial" pitchFamily="34" charset="0"/>
                <a:cs typeface="Arial" pitchFamily="34" charset="0"/>
              </a:defRPr>
            </a:lvl1pPr>
            <a:lvl2pPr marL="609310" indent="-228491">
              <a:lnSpc>
                <a:spcPct val="90000"/>
              </a:lnSpc>
              <a:spcBef>
                <a:spcPts val="500"/>
              </a:spcBef>
              <a:buClrTx/>
              <a:buFont typeface="Arial" pitchFamily="34" charset="0"/>
              <a:buChar char="–"/>
              <a:defRPr sz="1600">
                <a:solidFill>
                  <a:schemeClr val="bg1"/>
                </a:solidFill>
                <a:latin typeface="Arial" pitchFamily="34" charset="0"/>
                <a:cs typeface="Arial" pitchFamily="34" charset="0"/>
              </a:defRPr>
            </a:lvl2pPr>
            <a:lvl3pPr marL="835687" indent="-150213">
              <a:lnSpc>
                <a:spcPct val="90000"/>
              </a:lnSpc>
              <a:spcBef>
                <a:spcPts val="500"/>
              </a:spcBef>
              <a:buClrTx/>
              <a:buFont typeface="Arial" panose="020B0604020202020204" pitchFamily="34" charset="0"/>
              <a:buChar char="-"/>
              <a:defRPr sz="1600">
                <a:solidFill>
                  <a:schemeClr val="bg1"/>
                </a:solidFill>
                <a:latin typeface="Arial" pitchFamily="34" charset="0"/>
                <a:cs typeface="Arial" pitchFamily="34" charset="0"/>
              </a:defRPr>
            </a:lvl3pPr>
            <a:lvl4pPr marL="1146689" indent="-156559">
              <a:lnSpc>
                <a:spcPct val="90000"/>
              </a:lnSpc>
              <a:spcBef>
                <a:spcPts val="500"/>
              </a:spcBef>
              <a:buClrTx/>
              <a:buFont typeface="Arial" panose="020B0604020202020204" pitchFamily="34" charset="0"/>
              <a:buChar char="-"/>
              <a:defRPr sz="1600">
                <a:solidFill>
                  <a:schemeClr val="bg1"/>
                </a:solidFill>
                <a:latin typeface="Arial" pitchFamily="34" charset="0"/>
                <a:cs typeface="Arial" pitchFamily="34" charset="0"/>
              </a:defRPr>
            </a:lvl4pPr>
            <a:lvl5pPr marL="1444997" indent="-150213">
              <a:lnSpc>
                <a:spcPct val="90000"/>
              </a:lnSpc>
              <a:spcBef>
                <a:spcPts val="500"/>
              </a:spcBef>
              <a:buClrTx/>
              <a:buFont typeface="Arial" panose="020B0604020202020204" pitchFamily="34" charset="0"/>
              <a:buChar char="-"/>
              <a:defRPr sz="1600">
                <a:solidFill>
                  <a:schemeClr val="bg1"/>
                </a:solidFill>
                <a:latin typeface="Arial" pitchFamily="34" charset="0"/>
                <a:cs typeface="Arial" pitchFamily="34" charset="0"/>
              </a:defRPr>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p:cNvSpPr>
            <a:spLocks noGrp="1"/>
          </p:cNvSpPr>
          <p:nvPr>
            <p:ph type="body" idx="10" hasCustomPrompt="1"/>
          </p:nvPr>
        </p:nvSpPr>
        <p:spPr bwMode="gray">
          <a:xfrm>
            <a:off x="760412" y="1149653"/>
            <a:ext cx="10671048" cy="261610"/>
          </a:xfrm>
          <a:prstGeom prst="rect">
            <a:avLst/>
          </a:prstGeom>
        </p:spPr>
        <p:txBody>
          <a:bodyPr lIns="0" tIns="0" rIns="0" bIns="0" anchor="t" anchorCtr="0">
            <a:noAutofit/>
          </a:bodyPr>
          <a:lstStyle>
            <a:lvl1pPr marL="0" indent="0">
              <a:lnSpc>
                <a:spcPct val="85000"/>
              </a:lnSpc>
              <a:spcBef>
                <a:spcPts val="0"/>
              </a:spcBef>
              <a:buNone/>
              <a:defRPr sz="2399" b="0">
                <a:solidFill>
                  <a:schemeClr val="bg1"/>
                </a:solidFill>
                <a:latin typeface="Arial" pitchFamily="34" charset="0"/>
                <a:cs typeface="Arial" pitchFamily="34" charset="0"/>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a:t>Click to edit master text styles</a:t>
            </a:r>
          </a:p>
        </p:txBody>
      </p:sp>
      <p:sp>
        <p:nvSpPr>
          <p:cNvPr id="11" name="Title 28"/>
          <p:cNvSpPr>
            <a:spLocks noGrp="1"/>
          </p:cNvSpPr>
          <p:nvPr>
            <p:ph type="title" hasCustomPrompt="1"/>
          </p:nvPr>
        </p:nvSpPr>
        <p:spPr bwMode="gray">
          <a:xfrm>
            <a:off x="760413" y="609600"/>
            <a:ext cx="10671049" cy="418576"/>
          </a:xfrm>
          <a:prstGeom prst="rect">
            <a:avLst/>
          </a:prstGeom>
        </p:spPr>
        <p:txBody>
          <a:bodyPr wrap="square" lIns="0" tIns="0" rIns="0" bIns="0" anchor="t" anchorCtr="0">
            <a:noAutofit/>
          </a:bodyPr>
          <a:lstStyle>
            <a:lvl1pPr marL="0" algn="l" defTabSz="1218621" rtl="0" eaLnBrk="1" latinLnBrk="0" hangingPunct="1">
              <a:lnSpc>
                <a:spcPct val="85000"/>
              </a:lnSpc>
              <a:spcBef>
                <a:spcPct val="0"/>
              </a:spcBef>
              <a:buNone/>
              <a:tabLst>
                <a:tab pos="1218621" algn="l"/>
              </a:tabLst>
              <a:defRPr lang="en-US" sz="3999" b="1" kern="1200" cap="none" spc="-150" baseline="0" dirty="0">
                <a:solidFill>
                  <a:schemeClr val="bg1"/>
                </a:solidFill>
                <a:latin typeface="Arial" pitchFamily="34" charset="0"/>
                <a:ea typeface="+mn-ea"/>
                <a:cs typeface="Arial" pitchFamily="34" charset="0"/>
              </a:defRPr>
            </a:lvl1pPr>
          </a:lstStyle>
          <a:p>
            <a:r>
              <a:rPr lang="en-US"/>
              <a:t>Click to edit master title</a:t>
            </a:r>
          </a:p>
        </p:txBody>
      </p:sp>
      <p:sp>
        <p:nvSpPr>
          <p:cNvPr id="2" name="Slide Number Placeholder 1">
            <a:extLst>
              <a:ext uri="{FF2B5EF4-FFF2-40B4-BE49-F238E27FC236}">
                <a16:creationId xmlns:a16="http://schemas.microsoft.com/office/drawing/2014/main" id="{C2F390D5-FAC3-3E07-D977-2FACDFA7E866}"/>
              </a:ext>
            </a:extLst>
          </p:cNvPr>
          <p:cNvSpPr>
            <a:spLocks noGrp="1"/>
          </p:cNvSpPr>
          <p:nvPr>
            <p:ph type="sldNum" sz="quarter" idx="11"/>
          </p:nvPr>
        </p:nvSpPr>
        <p:spPr/>
        <p:txBody>
          <a:bodyPr/>
          <a:lstStyle>
            <a:lvl1pPr>
              <a:defRPr>
                <a:solidFill>
                  <a:schemeClr val="bg1"/>
                </a:solidFill>
              </a:defRPr>
            </a:lvl1pPr>
          </a:lstStyle>
          <a:p>
            <a:fld id="{6D22F896-40B5-4ADD-8801-0D06FADFA095}" type="slidenum">
              <a:rPr lang="en-US" smtClean="0"/>
              <a:pPr/>
              <a:t>‹#›</a:t>
            </a:fld>
            <a:endParaRPr lang="en-US"/>
          </a:p>
        </p:txBody>
      </p:sp>
      <p:grpSp>
        <p:nvGrpSpPr>
          <p:cNvPr id="3" name="Group 2">
            <a:extLst>
              <a:ext uri="{FF2B5EF4-FFF2-40B4-BE49-F238E27FC236}">
                <a16:creationId xmlns:a16="http://schemas.microsoft.com/office/drawing/2014/main" id="{D01EB0E2-32B7-3156-9205-860CB938687D}"/>
              </a:ext>
            </a:extLst>
          </p:cNvPr>
          <p:cNvGrpSpPr>
            <a:grpSpLocks noChangeAspect="1"/>
          </p:cNvGrpSpPr>
          <p:nvPr userDrawn="1"/>
        </p:nvGrpSpPr>
        <p:grpSpPr>
          <a:xfrm>
            <a:off x="760413" y="6348283"/>
            <a:ext cx="777240" cy="259316"/>
            <a:chOff x="547688" y="952500"/>
            <a:chExt cx="12190413" cy="4067175"/>
          </a:xfrm>
        </p:grpSpPr>
        <p:sp>
          <p:nvSpPr>
            <p:cNvPr id="4" name="Rectangle 3">
              <a:extLst>
                <a:ext uri="{FF2B5EF4-FFF2-40B4-BE49-F238E27FC236}">
                  <a16:creationId xmlns:a16="http://schemas.microsoft.com/office/drawing/2014/main" id="{88FC2DA9-E661-88AC-0D28-17307C36B934}"/>
                </a:ext>
              </a:extLst>
            </p:cNvPr>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 name="Freeform 7">
              <a:extLst>
                <a:ext uri="{FF2B5EF4-FFF2-40B4-BE49-F238E27FC236}">
                  <a16:creationId xmlns:a16="http://schemas.microsoft.com/office/drawing/2014/main" id="{77118504-1C98-F700-B68C-9F18CD419554}"/>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 name="Freeform 8">
              <a:extLst>
                <a:ext uri="{FF2B5EF4-FFF2-40B4-BE49-F238E27FC236}">
                  <a16:creationId xmlns:a16="http://schemas.microsoft.com/office/drawing/2014/main" id="{84BF2B11-40B5-7303-272C-ED207A83FB84}"/>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 name="Freeform 9">
              <a:extLst>
                <a:ext uri="{FF2B5EF4-FFF2-40B4-BE49-F238E27FC236}">
                  <a16:creationId xmlns:a16="http://schemas.microsoft.com/office/drawing/2014/main" id="{CF10A2A9-2C63-E12D-CB0B-5DBE0FF8A6FE}"/>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8" name="Freeform 10">
              <a:extLst>
                <a:ext uri="{FF2B5EF4-FFF2-40B4-BE49-F238E27FC236}">
                  <a16:creationId xmlns:a16="http://schemas.microsoft.com/office/drawing/2014/main" id="{AE1AB587-8560-ADD5-1E73-4FBB2B09B93F}"/>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 name="Freeform 10">
              <a:extLst>
                <a:ext uri="{FF2B5EF4-FFF2-40B4-BE49-F238E27FC236}">
                  <a16:creationId xmlns:a16="http://schemas.microsoft.com/office/drawing/2014/main" id="{4D354140-D6E5-DD86-7976-7343A629F48D}"/>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 name="Freeform 11">
              <a:extLst>
                <a:ext uri="{FF2B5EF4-FFF2-40B4-BE49-F238E27FC236}">
                  <a16:creationId xmlns:a16="http://schemas.microsoft.com/office/drawing/2014/main" id="{714DF581-F4AA-2550-C011-58384DB60C9E}"/>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12" name="TextBox 11">
            <a:extLst>
              <a:ext uri="{FF2B5EF4-FFF2-40B4-BE49-F238E27FC236}">
                <a16:creationId xmlns:a16="http://schemas.microsoft.com/office/drawing/2014/main" id="{9F49DE10-9068-217E-5CC5-F6DCA7A03189}"/>
              </a:ext>
            </a:extLst>
          </p:cNvPr>
          <p:cNvSpPr txBox="1"/>
          <p:nvPr userDrawn="1"/>
        </p:nvSpPr>
        <p:spPr>
          <a:xfrm>
            <a:off x="1603459" y="6400806"/>
            <a:ext cx="4113728" cy="153848"/>
          </a:xfrm>
          <a:prstGeom prst="rect">
            <a:avLst/>
          </a:prstGeom>
          <a:noFill/>
        </p:spPr>
        <p:txBody>
          <a:bodyPr wrap="square" lIns="0" tIns="0" rIns="0" bIns="0" rtlCol="0">
            <a:spAutoFit/>
          </a:bodyPr>
          <a:lstStyle/>
          <a:p>
            <a:pPr defTabSz="1218621">
              <a:defRPr/>
            </a:pPr>
            <a:r>
              <a:rPr lang="en-US" sz="1000">
                <a:solidFill>
                  <a:prstClr val="white"/>
                </a:solidFill>
                <a:latin typeface="Arial"/>
                <a:cs typeface="Arial" pitchFamily="34" charset="0"/>
              </a:rPr>
              <a:t>2026 Lenovo. All rights reserved.</a:t>
            </a:r>
          </a:p>
        </p:txBody>
      </p:sp>
    </p:spTree>
    <p:extLst>
      <p:ext uri="{BB962C8B-B14F-4D97-AF65-F5344CB8AC3E}">
        <p14:creationId xmlns:p14="http://schemas.microsoft.com/office/powerpoint/2010/main" val="1962554586"/>
      </p:ext>
    </p:extLst>
  </p:cSld>
  <p:clrMapOvr>
    <a:masterClrMapping/>
  </p:clrMapOvr>
  <p:transition spd="med"/>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Title_Alpha-1">
    <p:bg>
      <p:bgPr>
        <a:solidFill>
          <a:schemeClr val="accent4"/>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0A3FDCC7-BA62-4365-BA68-B2059C6747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37"/>
            <a:ext cx="12188825" cy="6857929"/>
          </a:xfrm>
          <a:prstGeom prst="rect">
            <a:avLst/>
          </a:prstGeom>
        </p:spPr>
      </p:pic>
      <p:sp>
        <p:nvSpPr>
          <p:cNvPr id="82" name="TextBox 81">
            <a:extLst>
              <a:ext uri="{FF2B5EF4-FFF2-40B4-BE49-F238E27FC236}">
                <a16:creationId xmlns:a16="http://schemas.microsoft.com/office/drawing/2014/main" id="{D0375F64-E651-1A0A-ABF1-9C38BA663F9F}"/>
              </a:ext>
            </a:extLst>
          </p:cNvPr>
          <p:cNvSpPr txBox="1"/>
          <p:nvPr/>
        </p:nvSpPr>
        <p:spPr>
          <a:xfrm>
            <a:off x="750334" y="6401580"/>
            <a:ext cx="4114800" cy="153888"/>
          </a:xfrm>
          <a:prstGeom prst="rect">
            <a:avLst/>
          </a:prstGeom>
          <a:noFill/>
        </p:spPr>
        <p:txBody>
          <a:bodyPr wrap="square" lIns="0" tIns="0" rIns="0" bIns="0" rtlCol="0">
            <a:spAutoFit/>
          </a:bodyPr>
          <a:lstStyle>
            <a:defPPr>
              <a:defRPr lang="en-US"/>
            </a:defPPr>
            <a:lvl1pPr>
              <a:defRPr sz="1000">
                <a:solidFill>
                  <a:schemeClr val="bg1">
                    <a:alpha val="50000"/>
                  </a:schemeClr>
                </a:solidFill>
                <a:latin typeface="Arial" pitchFamily="34" charset="0"/>
                <a:cs typeface="Arial" pitchFamily="34" charset="0"/>
              </a:defRPr>
            </a:lvl1pPr>
          </a:lstStyle>
          <a:p>
            <a:pPr lvl="0"/>
            <a:r>
              <a:rPr lang="en-US" sz="1000"/>
              <a:t>2026 Lenovo. All rights reserved.</a:t>
            </a:r>
          </a:p>
        </p:txBody>
      </p:sp>
      <p:grpSp>
        <p:nvGrpSpPr>
          <p:cNvPr id="3" name="Group 2">
            <a:extLst>
              <a:ext uri="{FF2B5EF4-FFF2-40B4-BE49-F238E27FC236}">
                <a16:creationId xmlns:a16="http://schemas.microsoft.com/office/drawing/2014/main" id="{AF2C06E9-7E57-3305-F0F7-0ABAD6BFAD46}"/>
              </a:ext>
            </a:extLst>
          </p:cNvPr>
          <p:cNvGrpSpPr/>
          <p:nvPr/>
        </p:nvGrpSpPr>
        <p:grpSpPr>
          <a:xfrm>
            <a:off x="1538947" y="3561911"/>
            <a:ext cx="7851377" cy="1769127"/>
            <a:chOff x="541049" y="2649538"/>
            <a:chExt cx="9285724" cy="2092325"/>
          </a:xfrm>
          <a:solidFill>
            <a:schemeClr val="bg1"/>
          </a:solidFill>
        </p:grpSpPr>
        <p:sp>
          <p:nvSpPr>
            <p:cNvPr id="5" name="Freeform 5">
              <a:extLst>
                <a:ext uri="{FF2B5EF4-FFF2-40B4-BE49-F238E27FC236}">
                  <a16:creationId xmlns:a16="http://schemas.microsoft.com/office/drawing/2014/main" id="{671C7F0C-5796-B9DF-4CDF-E5B87EA06B09}"/>
                </a:ext>
              </a:extLst>
            </p:cNvPr>
            <p:cNvSpPr>
              <a:spLocks/>
            </p:cNvSpPr>
            <p:nvPr/>
          </p:nvSpPr>
          <p:spPr bwMode="auto">
            <a:xfrm>
              <a:off x="541049" y="2809876"/>
              <a:ext cx="963613" cy="1928813"/>
            </a:xfrm>
            <a:custGeom>
              <a:avLst/>
              <a:gdLst>
                <a:gd name="T0" fmla="*/ 57 w 301"/>
                <a:gd name="T1" fmla="*/ 458 h 600"/>
                <a:gd name="T2" fmla="*/ 57 w 301"/>
                <a:gd name="T3" fmla="*/ 235 h 600"/>
                <a:gd name="T4" fmla="*/ 0 w 301"/>
                <a:gd name="T5" fmla="*/ 235 h 600"/>
                <a:gd name="T6" fmla="*/ 0 w 301"/>
                <a:gd name="T7" fmla="*/ 121 h 600"/>
                <a:gd name="T8" fmla="*/ 57 w 301"/>
                <a:gd name="T9" fmla="*/ 121 h 600"/>
                <a:gd name="T10" fmla="*/ 57 w 301"/>
                <a:gd name="T11" fmla="*/ 0 h 600"/>
                <a:gd name="T12" fmla="*/ 190 w 301"/>
                <a:gd name="T13" fmla="*/ 0 h 600"/>
                <a:gd name="T14" fmla="*/ 190 w 301"/>
                <a:gd name="T15" fmla="*/ 121 h 600"/>
                <a:gd name="T16" fmla="*/ 301 w 301"/>
                <a:gd name="T17" fmla="*/ 121 h 600"/>
                <a:gd name="T18" fmla="*/ 301 w 301"/>
                <a:gd name="T19" fmla="*/ 235 h 600"/>
                <a:gd name="T20" fmla="*/ 190 w 301"/>
                <a:gd name="T21" fmla="*/ 235 h 600"/>
                <a:gd name="T22" fmla="*/ 190 w 301"/>
                <a:gd name="T23" fmla="*/ 436 h 600"/>
                <a:gd name="T24" fmla="*/ 233 w 301"/>
                <a:gd name="T25" fmla="*/ 482 h 600"/>
                <a:gd name="T26" fmla="*/ 299 w 301"/>
                <a:gd name="T27" fmla="*/ 465 h 600"/>
                <a:gd name="T28" fmla="*/ 299 w 301"/>
                <a:gd name="T29" fmla="*/ 573 h 600"/>
                <a:gd name="T30" fmla="*/ 194 w 301"/>
                <a:gd name="T31" fmla="*/ 600 h 600"/>
                <a:gd name="T32" fmla="*/ 57 w 301"/>
                <a:gd name="T33" fmla="*/ 45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 h="600">
                  <a:moveTo>
                    <a:pt x="57" y="458"/>
                  </a:moveTo>
                  <a:cubicBezTo>
                    <a:pt x="57" y="235"/>
                    <a:pt x="57" y="235"/>
                    <a:pt x="57" y="235"/>
                  </a:cubicBezTo>
                  <a:cubicBezTo>
                    <a:pt x="0" y="235"/>
                    <a:pt x="0" y="235"/>
                    <a:pt x="0" y="235"/>
                  </a:cubicBezTo>
                  <a:cubicBezTo>
                    <a:pt x="0" y="121"/>
                    <a:pt x="0" y="121"/>
                    <a:pt x="0" y="121"/>
                  </a:cubicBezTo>
                  <a:cubicBezTo>
                    <a:pt x="57" y="121"/>
                    <a:pt x="57" y="121"/>
                    <a:pt x="57" y="121"/>
                  </a:cubicBezTo>
                  <a:cubicBezTo>
                    <a:pt x="57" y="0"/>
                    <a:pt x="57" y="0"/>
                    <a:pt x="57" y="0"/>
                  </a:cubicBezTo>
                  <a:cubicBezTo>
                    <a:pt x="190" y="0"/>
                    <a:pt x="190" y="0"/>
                    <a:pt x="190" y="0"/>
                  </a:cubicBezTo>
                  <a:cubicBezTo>
                    <a:pt x="190" y="121"/>
                    <a:pt x="190" y="121"/>
                    <a:pt x="190" y="121"/>
                  </a:cubicBezTo>
                  <a:cubicBezTo>
                    <a:pt x="301" y="121"/>
                    <a:pt x="301" y="121"/>
                    <a:pt x="301" y="121"/>
                  </a:cubicBezTo>
                  <a:cubicBezTo>
                    <a:pt x="301" y="235"/>
                    <a:pt x="301" y="235"/>
                    <a:pt x="301" y="235"/>
                  </a:cubicBezTo>
                  <a:cubicBezTo>
                    <a:pt x="190" y="235"/>
                    <a:pt x="190" y="235"/>
                    <a:pt x="190" y="235"/>
                  </a:cubicBezTo>
                  <a:cubicBezTo>
                    <a:pt x="190" y="436"/>
                    <a:pt x="190" y="436"/>
                    <a:pt x="190" y="436"/>
                  </a:cubicBezTo>
                  <a:cubicBezTo>
                    <a:pt x="190" y="467"/>
                    <a:pt x="203" y="482"/>
                    <a:pt x="233" y="482"/>
                  </a:cubicBezTo>
                  <a:cubicBezTo>
                    <a:pt x="258" y="482"/>
                    <a:pt x="280" y="476"/>
                    <a:pt x="299" y="465"/>
                  </a:cubicBezTo>
                  <a:cubicBezTo>
                    <a:pt x="299" y="573"/>
                    <a:pt x="299" y="573"/>
                    <a:pt x="299" y="573"/>
                  </a:cubicBezTo>
                  <a:cubicBezTo>
                    <a:pt x="271" y="590"/>
                    <a:pt x="239" y="600"/>
                    <a:pt x="194" y="600"/>
                  </a:cubicBezTo>
                  <a:cubicBezTo>
                    <a:pt x="112" y="600"/>
                    <a:pt x="57" y="568"/>
                    <a:pt x="57" y="4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6" name="Freeform 6">
              <a:extLst>
                <a:ext uri="{FF2B5EF4-FFF2-40B4-BE49-F238E27FC236}">
                  <a16:creationId xmlns:a16="http://schemas.microsoft.com/office/drawing/2014/main" id="{4016E85D-26D7-8981-AEC7-0384567209DA}"/>
                </a:ext>
              </a:extLst>
            </p:cNvPr>
            <p:cNvSpPr>
              <a:spLocks/>
            </p:cNvSpPr>
            <p:nvPr/>
          </p:nvSpPr>
          <p:spPr bwMode="auto">
            <a:xfrm>
              <a:off x="1708151" y="2649538"/>
              <a:ext cx="1382713" cy="2063750"/>
            </a:xfrm>
            <a:custGeom>
              <a:avLst/>
              <a:gdLst>
                <a:gd name="T0" fmla="*/ 0 w 432"/>
                <a:gd name="T1" fmla="*/ 0 h 642"/>
                <a:gd name="T2" fmla="*/ 134 w 432"/>
                <a:gd name="T3" fmla="*/ 0 h 642"/>
                <a:gd name="T4" fmla="*/ 134 w 432"/>
                <a:gd name="T5" fmla="*/ 237 h 642"/>
                <a:gd name="T6" fmla="*/ 272 w 432"/>
                <a:gd name="T7" fmla="*/ 162 h 642"/>
                <a:gd name="T8" fmla="*/ 432 w 432"/>
                <a:gd name="T9" fmla="*/ 337 h 642"/>
                <a:gd name="T10" fmla="*/ 432 w 432"/>
                <a:gd name="T11" fmla="*/ 642 h 642"/>
                <a:gd name="T12" fmla="*/ 298 w 432"/>
                <a:gd name="T13" fmla="*/ 642 h 642"/>
                <a:gd name="T14" fmla="*/ 298 w 432"/>
                <a:gd name="T15" fmla="*/ 379 h 642"/>
                <a:gd name="T16" fmla="*/ 218 w 432"/>
                <a:gd name="T17" fmla="*/ 283 h 642"/>
                <a:gd name="T18" fmla="*/ 134 w 432"/>
                <a:gd name="T19" fmla="*/ 379 h 642"/>
                <a:gd name="T20" fmla="*/ 134 w 432"/>
                <a:gd name="T21" fmla="*/ 642 h 642"/>
                <a:gd name="T22" fmla="*/ 0 w 432"/>
                <a:gd name="T23" fmla="*/ 642 h 642"/>
                <a:gd name="T24" fmla="*/ 0 w 432"/>
                <a:gd name="T25"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2" h="642">
                  <a:moveTo>
                    <a:pt x="0" y="0"/>
                  </a:moveTo>
                  <a:cubicBezTo>
                    <a:pt x="134" y="0"/>
                    <a:pt x="134" y="0"/>
                    <a:pt x="134" y="0"/>
                  </a:cubicBezTo>
                  <a:cubicBezTo>
                    <a:pt x="134" y="237"/>
                    <a:pt x="134" y="237"/>
                    <a:pt x="134" y="237"/>
                  </a:cubicBezTo>
                  <a:cubicBezTo>
                    <a:pt x="165" y="198"/>
                    <a:pt x="204" y="162"/>
                    <a:pt x="272" y="162"/>
                  </a:cubicBezTo>
                  <a:cubicBezTo>
                    <a:pt x="373" y="162"/>
                    <a:pt x="432" y="229"/>
                    <a:pt x="432" y="337"/>
                  </a:cubicBezTo>
                  <a:cubicBezTo>
                    <a:pt x="432" y="642"/>
                    <a:pt x="432" y="642"/>
                    <a:pt x="432" y="642"/>
                  </a:cubicBezTo>
                  <a:cubicBezTo>
                    <a:pt x="298" y="642"/>
                    <a:pt x="298" y="642"/>
                    <a:pt x="298" y="642"/>
                  </a:cubicBezTo>
                  <a:cubicBezTo>
                    <a:pt x="298" y="379"/>
                    <a:pt x="298" y="379"/>
                    <a:pt x="298" y="379"/>
                  </a:cubicBezTo>
                  <a:cubicBezTo>
                    <a:pt x="298" y="316"/>
                    <a:pt x="269" y="283"/>
                    <a:pt x="218" y="283"/>
                  </a:cubicBezTo>
                  <a:cubicBezTo>
                    <a:pt x="166" y="283"/>
                    <a:pt x="134" y="316"/>
                    <a:pt x="134" y="379"/>
                  </a:cubicBezTo>
                  <a:cubicBezTo>
                    <a:pt x="134" y="642"/>
                    <a:pt x="134" y="642"/>
                    <a:pt x="134" y="642"/>
                  </a:cubicBezTo>
                  <a:cubicBezTo>
                    <a:pt x="0" y="642"/>
                    <a:pt x="0" y="642"/>
                    <a:pt x="0" y="642"/>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7" name="Freeform 7">
              <a:extLst>
                <a:ext uri="{FF2B5EF4-FFF2-40B4-BE49-F238E27FC236}">
                  <a16:creationId xmlns:a16="http://schemas.microsoft.com/office/drawing/2014/main" id="{0CCD0434-00E9-E41D-F355-C7730F5BE794}"/>
                </a:ext>
              </a:extLst>
            </p:cNvPr>
            <p:cNvSpPr>
              <a:spLocks noEditPoints="1"/>
            </p:cNvSpPr>
            <p:nvPr/>
          </p:nvSpPr>
          <p:spPr bwMode="auto">
            <a:xfrm>
              <a:off x="3261304" y="3179763"/>
              <a:ext cx="1390650" cy="1562100"/>
            </a:xfrm>
            <a:custGeom>
              <a:avLst/>
              <a:gdLst>
                <a:gd name="T0" fmla="*/ 0 w 434"/>
                <a:gd name="T1" fmla="*/ 342 h 486"/>
                <a:gd name="T2" fmla="*/ 0 w 434"/>
                <a:gd name="T3" fmla="*/ 340 h 486"/>
                <a:gd name="T4" fmla="*/ 190 w 434"/>
                <a:gd name="T5" fmla="*/ 189 h 486"/>
                <a:gd name="T6" fmla="*/ 305 w 434"/>
                <a:gd name="T7" fmla="*/ 209 h 486"/>
                <a:gd name="T8" fmla="*/ 305 w 434"/>
                <a:gd name="T9" fmla="*/ 201 h 486"/>
                <a:gd name="T10" fmla="*/ 204 w 434"/>
                <a:gd name="T11" fmla="*/ 115 h 486"/>
                <a:gd name="T12" fmla="*/ 74 w 434"/>
                <a:gd name="T13" fmla="*/ 140 h 486"/>
                <a:gd name="T14" fmla="*/ 40 w 434"/>
                <a:gd name="T15" fmla="*/ 38 h 486"/>
                <a:gd name="T16" fmla="*/ 223 w 434"/>
                <a:gd name="T17" fmla="*/ 0 h 486"/>
                <a:gd name="T18" fmla="*/ 383 w 434"/>
                <a:gd name="T19" fmla="*/ 53 h 486"/>
                <a:gd name="T20" fmla="*/ 434 w 434"/>
                <a:gd name="T21" fmla="*/ 204 h 486"/>
                <a:gd name="T22" fmla="*/ 434 w 434"/>
                <a:gd name="T23" fmla="*/ 477 h 486"/>
                <a:gd name="T24" fmla="*/ 304 w 434"/>
                <a:gd name="T25" fmla="*/ 477 h 486"/>
                <a:gd name="T26" fmla="*/ 304 w 434"/>
                <a:gd name="T27" fmla="*/ 426 h 486"/>
                <a:gd name="T28" fmla="*/ 162 w 434"/>
                <a:gd name="T29" fmla="*/ 486 h 486"/>
                <a:gd name="T30" fmla="*/ 0 w 434"/>
                <a:gd name="T31" fmla="*/ 342 h 486"/>
                <a:gd name="T32" fmla="*/ 307 w 434"/>
                <a:gd name="T33" fmla="*/ 311 h 486"/>
                <a:gd name="T34" fmla="*/ 307 w 434"/>
                <a:gd name="T35" fmla="*/ 287 h 486"/>
                <a:gd name="T36" fmla="*/ 222 w 434"/>
                <a:gd name="T37" fmla="*/ 270 h 486"/>
                <a:gd name="T38" fmla="*/ 129 w 434"/>
                <a:gd name="T39" fmla="*/ 335 h 486"/>
                <a:gd name="T40" fmla="*/ 129 w 434"/>
                <a:gd name="T41" fmla="*/ 336 h 486"/>
                <a:gd name="T42" fmla="*/ 202 w 434"/>
                <a:gd name="T43" fmla="*/ 394 h 486"/>
                <a:gd name="T44" fmla="*/ 307 w 434"/>
                <a:gd name="T45" fmla="*/ 31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4" h="486">
                  <a:moveTo>
                    <a:pt x="0" y="342"/>
                  </a:moveTo>
                  <a:cubicBezTo>
                    <a:pt x="0" y="340"/>
                    <a:pt x="0" y="340"/>
                    <a:pt x="0" y="340"/>
                  </a:cubicBezTo>
                  <a:cubicBezTo>
                    <a:pt x="0" y="237"/>
                    <a:pt x="78" y="189"/>
                    <a:pt x="190" y="189"/>
                  </a:cubicBezTo>
                  <a:cubicBezTo>
                    <a:pt x="237" y="189"/>
                    <a:pt x="272" y="197"/>
                    <a:pt x="305" y="209"/>
                  </a:cubicBezTo>
                  <a:cubicBezTo>
                    <a:pt x="305" y="201"/>
                    <a:pt x="305" y="201"/>
                    <a:pt x="305" y="201"/>
                  </a:cubicBezTo>
                  <a:cubicBezTo>
                    <a:pt x="305" y="145"/>
                    <a:pt x="271" y="115"/>
                    <a:pt x="204" y="115"/>
                  </a:cubicBezTo>
                  <a:cubicBezTo>
                    <a:pt x="153" y="115"/>
                    <a:pt x="117" y="124"/>
                    <a:pt x="74" y="140"/>
                  </a:cubicBezTo>
                  <a:cubicBezTo>
                    <a:pt x="40" y="38"/>
                    <a:pt x="40" y="38"/>
                    <a:pt x="40" y="38"/>
                  </a:cubicBezTo>
                  <a:cubicBezTo>
                    <a:pt x="92" y="15"/>
                    <a:pt x="143" y="0"/>
                    <a:pt x="223" y="0"/>
                  </a:cubicBezTo>
                  <a:cubicBezTo>
                    <a:pt x="296" y="0"/>
                    <a:pt x="349" y="20"/>
                    <a:pt x="383" y="53"/>
                  </a:cubicBezTo>
                  <a:cubicBezTo>
                    <a:pt x="418" y="88"/>
                    <a:pt x="434" y="140"/>
                    <a:pt x="434" y="204"/>
                  </a:cubicBezTo>
                  <a:cubicBezTo>
                    <a:pt x="434" y="477"/>
                    <a:pt x="434" y="477"/>
                    <a:pt x="434" y="477"/>
                  </a:cubicBezTo>
                  <a:cubicBezTo>
                    <a:pt x="304" y="477"/>
                    <a:pt x="304" y="477"/>
                    <a:pt x="304" y="477"/>
                  </a:cubicBezTo>
                  <a:cubicBezTo>
                    <a:pt x="304" y="426"/>
                    <a:pt x="304" y="426"/>
                    <a:pt x="304" y="426"/>
                  </a:cubicBezTo>
                  <a:cubicBezTo>
                    <a:pt x="272" y="462"/>
                    <a:pt x="227" y="486"/>
                    <a:pt x="162" y="486"/>
                  </a:cubicBezTo>
                  <a:cubicBezTo>
                    <a:pt x="73" y="486"/>
                    <a:pt x="0" y="435"/>
                    <a:pt x="0" y="342"/>
                  </a:cubicBezTo>
                  <a:close/>
                  <a:moveTo>
                    <a:pt x="307" y="311"/>
                  </a:moveTo>
                  <a:cubicBezTo>
                    <a:pt x="307" y="287"/>
                    <a:pt x="307" y="287"/>
                    <a:pt x="307" y="287"/>
                  </a:cubicBezTo>
                  <a:cubicBezTo>
                    <a:pt x="284" y="277"/>
                    <a:pt x="254" y="270"/>
                    <a:pt x="222" y="270"/>
                  </a:cubicBezTo>
                  <a:cubicBezTo>
                    <a:pt x="164" y="270"/>
                    <a:pt x="129" y="292"/>
                    <a:pt x="129" y="335"/>
                  </a:cubicBezTo>
                  <a:cubicBezTo>
                    <a:pt x="129" y="336"/>
                    <a:pt x="129" y="336"/>
                    <a:pt x="129" y="336"/>
                  </a:cubicBezTo>
                  <a:cubicBezTo>
                    <a:pt x="129" y="372"/>
                    <a:pt x="159" y="394"/>
                    <a:pt x="202" y="394"/>
                  </a:cubicBezTo>
                  <a:cubicBezTo>
                    <a:pt x="265" y="394"/>
                    <a:pt x="307" y="359"/>
                    <a:pt x="307" y="3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8" name="Freeform 8">
              <a:extLst>
                <a:ext uri="{FF2B5EF4-FFF2-40B4-BE49-F238E27FC236}">
                  <a16:creationId xmlns:a16="http://schemas.microsoft.com/office/drawing/2014/main" id="{EEC8CAC4-4EFF-BC3F-EE99-6C4FD41803D4}"/>
                </a:ext>
              </a:extLst>
            </p:cNvPr>
            <p:cNvSpPr>
              <a:spLocks/>
            </p:cNvSpPr>
            <p:nvPr/>
          </p:nvSpPr>
          <p:spPr bwMode="auto">
            <a:xfrm>
              <a:off x="4859916" y="3170238"/>
              <a:ext cx="1384300" cy="1543050"/>
            </a:xfrm>
            <a:custGeom>
              <a:avLst/>
              <a:gdLst>
                <a:gd name="T0" fmla="*/ 0 w 432"/>
                <a:gd name="T1" fmla="*/ 9 h 480"/>
                <a:gd name="T2" fmla="*/ 133 w 432"/>
                <a:gd name="T3" fmla="*/ 9 h 480"/>
                <a:gd name="T4" fmla="*/ 133 w 432"/>
                <a:gd name="T5" fmla="*/ 75 h 480"/>
                <a:gd name="T6" fmla="*/ 272 w 432"/>
                <a:gd name="T7" fmla="*/ 0 h 480"/>
                <a:gd name="T8" fmla="*/ 432 w 432"/>
                <a:gd name="T9" fmla="*/ 175 h 480"/>
                <a:gd name="T10" fmla="*/ 432 w 432"/>
                <a:gd name="T11" fmla="*/ 480 h 480"/>
                <a:gd name="T12" fmla="*/ 298 w 432"/>
                <a:gd name="T13" fmla="*/ 480 h 480"/>
                <a:gd name="T14" fmla="*/ 298 w 432"/>
                <a:gd name="T15" fmla="*/ 217 h 480"/>
                <a:gd name="T16" fmla="*/ 217 w 432"/>
                <a:gd name="T17" fmla="*/ 121 h 480"/>
                <a:gd name="T18" fmla="*/ 133 w 432"/>
                <a:gd name="T19" fmla="*/ 217 h 480"/>
                <a:gd name="T20" fmla="*/ 133 w 432"/>
                <a:gd name="T21" fmla="*/ 480 h 480"/>
                <a:gd name="T22" fmla="*/ 0 w 432"/>
                <a:gd name="T23" fmla="*/ 480 h 480"/>
                <a:gd name="T24" fmla="*/ 0 w 432"/>
                <a:gd name="T25" fmla="*/ 9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2" h="480">
                  <a:moveTo>
                    <a:pt x="0" y="9"/>
                  </a:moveTo>
                  <a:cubicBezTo>
                    <a:pt x="133" y="9"/>
                    <a:pt x="133" y="9"/>
                    <a:pt x="133" y="9"/>
                  </a:cubicBezTo>
                  <a:cubicBezTo>
                    <a:pt x="133" y="75"/>
                    <a:pt x="133" y="75"/>
                    <a:pt x="133" y="75"/>
                  </a:cubicBezTo>
                  <a:cubicBezTo>
                    <a:pt x="164" y="36"/>
                    <a:pt x="204" y="0"/>
                    <a:pt x="272" y="0"/>
                  </a:cubicBezTo>
                  <a:cubicBezTo>
                    <a:pt x="373" y="0"/>
                    <a:pt x="432" y="67"/>
                    <a:pt x="432" y="175"/>
                  </a:cubicBezTo>
                  <a:cubicBezTo>
                    <a:pt x="432" y="480"/>
                    <a:pt x="432" y="480"/>
                    <a:pt x="432" y="480"/>
                  </a:cubicBezTo>
                  <a:cubicBezTo>
                    <a:pt x="298" y="480"/>
                    <a:pt x="298" y="480"/>
                    <a:pt x="298" y="480"/>
                  </a:cubicBezTo>
                  <a:cubicBezTo>
                    <a:pt x="298" y="217"/>
                    <a:pt x="298" y="217"/>
                    <a:pt x="298" y="217"/>
                  </a:cubicBezTo>
                  <a:cubicBezTo>
                    <a:pt x="298" y="154"/>
                    <a:pt x="268" y="121"/>
                    <a:pt x="217" y="121"/>
                  </a:cubicBezTo>
                  <a:cubicBezTo>
                    <a:pt x="166" y="121"/>
                    <a:pt x="133" y="154"/>
                    <a:pt x="133" y="217"/>
                  </a:cubicBezTo>
                  <a:cubicBezTo>
                    <a:pt x="133" y="480"/>
                    <a:pt x="133" y="480"/>
                    <a:pt x="133" y="480"/>
                  </a:cubicBezTo>
                  <a:cubicBezTo>
                    <a:pt x="0" y="480"/>
                    <a:pt x="0" y="480"/>
                    <a:pt x="0" y="480"/>
                  </a:cubicBez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9" name="Freeform 9">
              <a:extLst>
                <a:ext uri="{FF2B5EF4-FFF2-40B4-BE49-F238E27FC236}">
                  <a16:creationId xmlns:a16="http://schemas.microsoft.com/office/drawing/2014/main" id="{D517C102-6833-4ED7-FB5C-A163DCB0CDE2}"/>
                </a:ext>
              </a:extLst>
            </p:cNvPr>
            <p:cNvSpPr>
              <a:spLocks/>
            </p:cNvSpPr>
            <p:nvPr/>
          </p:nvSpPr>
          <p:spPr bwMode="auto">
            <a:xfrm>
              <a:off x="6436593" y="2649538"/>
              <a:ext cx="1460500" cy="2063750"/>
            </a:xfrm>
            <a:custGeom>
              <a:avLst/>
              <a:gdLst>
                <a:gd name="T0" fmla="*/ 0 w 920"/>
                <a:gd name="T1" fmla="*/ 0 h 1300"/>
                <a:gd name="T2" fmla="*/ 270 w 920"/>
                <a:gd name="T3" fmla="*/ 0 h 1300"/>
                <a:gd name="T4" fmla="*/ 270 w 920"/>
                <a:gd name="T5" fmla="*/ 692 h 1300"/>
                <a:gd name="T6" fmla="*/ 585 w 920"/>
                <a:gd name="T7" fmla="*/ 346 h 1300"/>
                <a:gd name="T8" fmla="*/ 908 w 920"/>
                <a:gd name="T9" fmla="*/ 346 h 1300"/>
                <a:gd name="T10" fmla="*/ 547 w 920"/>
                <a:gd name="T11" fmla="*/ 721 h 1300"/>
                <a:gd name="T12" fmla="*/ 920 w 920"/>
                <a:gd name="T13" fmla="*/ 1300 h 1300"/>
                <a:gd name="T14" fmla="*/ 609 w 920"/>
                <a:gd name="T15" fmla="*/ 1300 h 1300"/>
                <a:gd name="T16" fmla="*/ 365 w 920"/>
                <a:gd name="T17" fmla="*/ 909 h 1300"/>
                <a:gd name="T18" fmla="*/ 270 w 920"/>
                <a:gd name="T19" fmla="*/ 1010 h 1300"/>
                <a:gd name="T20" fmla="*/ 270 w 920"/>
                <a:gd name="T21" fmla="*/ 1300 h 1300"/>
                <a:gd name="T22" fmla="*/ 0 w 920"/>
                <a:gd name="T23" fmla="*/ 1300 h 1300"/>
                <a:gd name="T24" fmla="*/ 0 w 920"/>
                <a:gd name="T25" fmla="*/ 0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0" h="1300">
                  <a:moveTo>
                    <a:pt x="0" y="0"/>
                  </a:moveTo>
                  <a:lnTo>
                    <a:pt x="270" y="0"/>
                  </a:lnTo>
                  <a:lnTo>
                    <a:pt x="270" y="692"/>
                  </a:lnTo>
                  <a:lnTo>
                    <a:pt x="585" y="346"/>
                  </a:lnTo>
                  <a:lnTo>
                    <a:pt x="908" y="346"/>
                  </a:lnTo>
                  <a:lnTo>
                    <a:pt x="547" y="721"/>
                  </a:lnTo>
                  <a:lnTo>
                    <a:pt x="920" y="1300"/>
                  </a:lnTo>
                  <a:lnTo>
                    <a:pt x="609" y="1300"/>
                  </a:lnTo>
                  <a:lnTo>
                    <a:pt x="365" y="909"/>
                  </a:lnTo>
                  <a:lnTo>
                    <a:pt x="270" y="1010"/>
                  </a:lnTo>
                  <a:lnTo>
                    <a:pt x="270" y="1300"/>
                  </a:lnTo>
                  <a:lnTo>
                    <a:pt x="0" y="130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10" name="Freeform 10">
              <a:extLst>
                <a:ext uri="{FF2B5EF4-FFF2-40B4-BE49-F238E27FC236}">
                  <a16:creationId xmlns:a16="http://schemas.microsoft.com/office/drawing/2014/main" id="{9ABA0AAF-8B8D-6BDF-D33A-8BEA213D563E}"/>
                </a:ext>
              </a:extLst>
            </p:cNvPr>
            <p:cNvSpPr>
              <a:spLocks/>
            </p:cNvSpPr>
            <p:nvPr/>
          </p:nvSpPr>
          <p:spPr bwMode="auto">
            <a:xfrm>
              <a:off x="7919896" y="3173413"/>
              <a:ext cx="1227138" cy="1568450"/>
            </a:xfrm>
            <a:custGeom>
              <a:avLst/>
              <a:gdLst>
                <a:gd name="T0" fmla="*/ 0 w 383"/>
                <a:gd name="T1" fmla="*/ 417 h 488"/>
                <a:gd name="T2" fmla="*/ 57 w 383"/>
                <a:gd name="T3" fmla="*/ 329 h 488"/>
                <a:gd name="T4" fmla="*/ 206 w 383"/>
                <a:gd name="T5" fmla="*/ 385 h 488"/>
                <a:gd name="T6" fmla="*/ 262 w 383"/>
                <a:gd name="T7" fmla="*/ 350 h 488"/>
                <a:gd name="T8" fmla="*/ 262 w 383"/>
                <a:gd name="T9" fmla="*/ 348 h 488"/>
                <a:gd name="T10" fmla="*/ 165 w 383"/>
                <a:gd name="T11" fmla="*/ 294 h 488"/>
                <a:gd name="T12" fmla="*/ 24 w 383"/>
                <a:gd name="T13" fmla="*/ 152 h 488"/>
                <a:gd name="T14" fmla="*/ 24 w 383"/>
                <a:gd name="T15" fmla="*/ 150 h 488"/>
                <a:gd name="T16" fmla="*/ 196 w 383"/>
                <a:gd name="T17" fmla="*/ 0 h 488"/>
                <a:gd name="T18" fmla="*/ 372 w 383"/>
                <a:gd name="T19" fmla="*/ 55 h 488"/>
                <a:gd name="T20" fmla="*/ 321 w 383"/>
                <a:gd name="T21" fmla="*/ 147 h 488"/>
                <a:gd name="T22" fmla="*/ 194 w 383"/>
                <a:gd name="T23" fmla="*/ 103 h 488"/>
                <a:gd name="T24" fmla="*/ 144 w 383"/>
                <a:gd name="T25" fmla="*/ 136 h 488"/>
                <a:gd name="T26" fmla="*/ 144 w 383"/>
                <a:gd name="T27" fmla="*/ 138 h 488"/>
                <a:gd name="T28" fmla="*/ 240 w 383"/>
                <a:gd name="T29" fmla="*/ 194 h 488"/>
                <a:gd name="T30" fmla="*/ 383 w 383"/>
                <a:gd name="T31" fmla="*/ 334 h 488"/>
                <a:gd name="T32" fmla="*/ 383 w 383"/>
                <a:gd name="T33" fmla="*/ 336 h 488"/>
                <a:gd name="T34" fmla="*/ 203 w 383"/>
                <a:gd name="T35" fmla="*/ 488 h 488"/>
                <a:gd name="T36" fmla="*/ 0 w 383"/>
                <a:gd name="T37" fmla="*/ 417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3" h="488">
                  <a:moveTo>
                    <a:pt x="0" y="417"/>
                  </a:moveTo>
                  <a:cubicBezTo>
                    <a:pt x="57" y="329"/>
                    <a:pt x="57" y="329"/>
                    <a:pt x="57" y="329"/>
                  </a:cubicBezTo>
                  <a:cubicBezTo>
                    <a:pt x="108" y="366"/>
                    <a:pt x="162" y="385"/>
                    <a:pt x="206" y="385"/>
                  </a:cubicBezTo>
                  <a:cubicBezTo>
                    <a:pt x="245" y="385"/>
                    <a:pt x="262" y="371"/>
                    <a:pt x="262" y="350"/>
                  </a:cubicBezTo>
                  <a:cubicBezTo>
                    <a:pt x="262" y="348"/>
                    <a:pt x="262" y="348"/>
                    <a:pt x="262" y="348"/>
                  </a:cubicBezTo>
                  <a:cubicBezTo>
                    <a:pt x="262" y="319"/>
                    <a:pt x="217" y="309"/>
                    <a:pt x="165" y="294"/>
                  </a:cubicBezTo>
                  <a:cubicBezTo>
                    <a:pt x="99" y="274"/>
                    <a:pt x="24" y="243"/>
                    <a:pt x="24" y="152"/>
                  </a:cubicBezTo>
                  <a:cubicBezTo>
                    <a:pt x="24" y="150"/>
                    <a:pt x="24" y="150"/>
                    <a:pt x="24" y="150"/>
                  </a:cubicBezTo>
                  <a:cubicBezTo>
                    <a:pt x="24" y="54"/>
                    <a:pt x="101" y="0"/>
                    <a:pt x="196" y="0"/>
                  </a:cubicBezTo>
                  <a:cubicBezTo>
                    <a:pt x="256" y="0"/>
                    <a:pt x="321" y="21"/>
                    <a:pt x="372" y="55"/>
                  </a:cubicBezTo>
                  <a:cubicBezTo>
                    <a:pt x="321" y="147"/>
                    <a:pt x="321" y="147"/>
                    <a:pt x="321" y="147"/>
                  </a:cubicBezTo>
                  <a:cubicBezTo>
                    <a:pt x="275" y="120"/>
                    <a:pt x="228" y="103"/>
                    <a:pt x="194" y="103"/>
                  </a:cubicBezTo>
                  <a:cubicBezTo>
                    <a:pt x="161" y="103"/>
                    <a:pt x="144" y="118"/>
                    <a:pt x="144" y="136"/>
                  </a:cubicBezTo>
                  <a:cubicBezTo>
                    <a:pt x="144" y="138"/>
                    <a:pt x="144" y="138"/>
                    <a:pt x="144" y="138"/>
                  </a:cubicBezTo>
                  <a:cubicBezTo>
                    <a:pt x="144" y="164"/>
                    <a:pt x="189" y="176"/>
                    <a:pt x="240" y="194"/>
                  </a:cubicBezTo>
                  <a:cubicBezTo>
                    <a:pt x="306" y="216"/>
                    <a:pt x="383" y="248"/>
                    <a:pt x="383" y="334"/>
                  </a:cubicBezTo>
                  <a:cubicBezTo>
                    <a:pt x="383" y="336"/>
                    <a:pt x="383" y="336"/>
                    <a:pt x="383" y="336"/>
                  </a:cubicBezTo>
                  <a:cubicBezTo>
                    <a:pt x="383" y="440"/>
                    <a:pt x="305" y="488"/>
                    <a:pt x="203" y="488"/>
                  </a:cubicBezTo>
                  <a:cubicBezTo>
                    <a:pt x="137" y="488"/>
                    <a:pt x="63" y="466"/>
                    <a:pt x="0"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11" name="Oval 11">
              <a:extLst>
                <a:ext uri="{FF2B5EF4-FFF2-40B4-BE49-F238E27FC236}">
                  <a16:creationId xmlns:a16="http://schemas.microsoft.com/office/drawing/2014/main" id="{815F20E8-EE3B-A0DE-3908-7FE88E921A45}"/>
                </a:ext>
              </a:extLst>
            </p:cNvPr>
            <p:cNvSpPr>
              <a:spLocks noChangeArrowheads="1"/>
            </p:cNvSpPr>
            <p:nvPr/>
          </p:nvSpPr>
          <p:spPr bwMode="auto">
            <a:xfrm>
              <a:off x="9282260" y="4167188"/>
              <a:ext cx="544513" cy="546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grpSp>
      <p:grpSp>
        <p:nvGrpSpPr>
          <p:cNvPr id="12" name="Group 11">
            <a:extLst>
              <a:ext uri="{FF2B5EF4-FFF2-40B4-BE49-F238E27FC236}">
                <a16:creationId xmlns:a16="http://schemas.microsoft.com/office/drawing/2014/main" id="{C8D3FAB4-A78D-67B8-A347-A7EC98875DE5}"/>
              </a:ext>
            </a:extLst>
          </p:cNvPr>
          <p:cNvGrpSpPr/>
          <p:nvPr/>
        </p:nvGrpSpPr>
        <p:grpSpPr>
          <a:xfrm>
            <a:off x="9390326" y="767096"/>
            <a:ext cx="2800087" cy="1898696"/>
            <a:chOff x="9390324" y="767096"/>
            <a:chExt cx="2800087" cy="1898696"/>
          </a:xfrm>
        </p:grpSpPr>
        <p:grpSp>
          <p:nvGrpSpPr>
            <p:cNvPr id="13" name="Group 12">
              <a:extLst>
                <a:ext uri="{FF2B5EF4-FFF2-40B4-BE49-F238E27FC236}">
                  <a16:creationId xmlns:a16="http://schemas.microsoft.com/office/drawing/2014/main" id="{94E0CB87-C1EA-4274-9018-A863A308CD58}"/>
                </a:ext>
              </a:extLst>
            </p:cNvPr>
            <p:cNvGrpSpPr/>
            <p:nvPr/>
          </p:nvGrpSpPr>
          <p:grpSpPr>
            <a:xfrm>
              <a:off x="9390324" y="936748"/>
              <a:ext cx="1965963" cy="1042086"/>
              <a:chOff x="4988072" y="501936"/>
              <a:chExt cx="1978802" cy="1051017"/>
            </a:xfrm>
            <a:solidFill>
              <a:schemeClr val="bg1"/>
            </a:solidFill>
          </p:grpSpPr>
          <p:sp>
            <p:nvSpPr>
              <p:cNvPr id="22" name="Freeform 5">
                <a:extLst>
                  <a:ext uri="{FF2B5EF4-FFF2-40B4-BE49-F238E27FC236}">
                    <a16:creationId xmlns:a16="http://schemas.microsoft.com/office/drawing/2014/main" id="{FED0682E-0A8F-014B-310D-A65751C8316B}"/>
                  </a:ext>
                </a:extLst>
              </p:cNvPr>
              <p:cNvSpPr>
                <a:spLocks/>
              </p:cNvSpPr>
              <p:nvPr/>
            </p:nvSpPr>
            <p:spPr bwMode="auto">
              <a:xfrm>
                <a:off x="5559016" y="501936"/>
                <a:ext cx="218094" cy="282813"/>
              </a:xfrm>
              <a:custGeom>
                <a:avLst/>
                <a:gdLst>
                  <a:gd name="T0" fmla="*/ 0 w 502"/>
                  <a:gd name="T1" fmla="*/ 550 h 651"/>
                  <a:gd name="T2" fmla="*/ 83 w 502"/>
                  <a:gd name="T3" fmla="*/ 451 h 651"/>
                  <a:gd name="T4" fmla="*/ 272 w 502"/>
                  <a:gd name="T5" fmla="*/ 528 h 651"/>
                  <a:gd name="T6" fmla="*/ 363 w 502"/>
                  <a:gd name="T7" fmla="*/ 469 h 651"/>
                  <a:gd name="T8" fmla="*/ 363 w 502"/>
                  <a:gd name="T9" fmla="*/ 467 h 651"/>
                  <a:gd name="T10" fmla="*/ 236 w 502"/>
                  <a:gd name="T11" fmla="*/ 386 h 651"/>
                  <a:gd name="T12" fmla="*/ 26 w 502"/>
                  <a:gd name="T13" fmla="*/ 192 h 651"/>
                  <a:gd name="T14" fmla="*/ 26 w 502"/>
                  <a:gd name="T15" fmla="*/ 191 h 651"/>
                  <a:gd name="T16" fmla="*/ 247 w 502"/>
                  <a:gd name="T17" fmla="*/ 0 h 651"/>
                  <a:gd name="T18" fmla="*/ 483 w 502"/>
                  <a:gd name="T19" fmla="*/ 80 h 651"/>
                  <a:gd name="T20" fmla="*/ 410 w 502"/>
                  <a:gd name="T21" fmla="*/ 185 h 651"/>
                  <a:gd name="T22" fmla="*/ 246 w 502"/>
                  <a:gd name="T23" fmla="*/ 123 h 651"/>
                  <a:gd name="T24" fmla="*/ 164 w 502"/>
                  <a:gd name="T25" fmla="*/ 178 h 651"/>
                  <a:gd name="T26" fmla="*/ 164 w 502"/>
                  <a:gd name="T27" fmla="*/ 180 h 651"/>
                  <a:gd name="T28" fmla="*/ 301 w 502"/>
                  <a:gd name="T29" fmla="*/ 263 h 651"/>
                  <a:gd name="T30" fmla="*/ 502 w 502"/>
                  <a:gd name="T31" fmla="*/ 453 h 651"/>
                  <a:gd name="T32" fmla="*/ 502 w 502"/>
                  <a:gd name="T33" fmla="*/ 455 h 651"/>
                  <a:gd name="T34" fmla="*/ 269 w 502"/>
                  <a:gd name="T35" fmla="*/ 651 h 651"/>
                  <a:gd name="T36" fmla="*/ 0 w 502"/>
                  <a:gd name="T37" fmla="*/ 55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2" h="651">
                    <a:moveTo>
                      <a:pt x="0" y="550"/>
                    </a:moveTo>
                    <a:cubicBezTo>
                      <a:pt x="83" y="451"/>
                      <a:pt x="83" y="451"/>
                      <a:pt x="83" y="451"/>
                    </a:cubicBezTo>
                    <a:cubicBezTo>
                      <a:pt x="140" y="498"/>
                      <a:pt x="200" y="528"/>
                      <a:pt x="272" y="528"/>
                    </a:cubicBezTo>
                    <a:cubicBezTo>
                      <a:pt x="329" y="528"/>
                      <a:pt x="363" y="506"/>
                      <a:pt x="363" y="469"/>
                    </a:cubicBezTo>
                    <a:cubicBezTo>
                      <a:pt x="363" y="467"/>
                      <a:pt x="363" y="467"/>
                      <a:pt x="363" y="467"/>
                    </a:cubicBezTo>
                    <a:cubicBezTo>
                      <a:pt x="363" y="431"/>
                      <a:pt x="342" y="413"/>
                      <a:pt x="236" y="386"/>
                    </a:cubicBezTo>
                    <a:cubicBezTo>
                      <a:pt x="108" y="354"/>
                      <a:pt x="26" y="318"/>
                      <a:pt x="26" y="192"/>
                    </a:cubicBezTo>
                    <a:cubicBezTo>
                      <a:pt x="26" y="191"/>
                      <a:pt x="26" y="191"/>
                      <a:pt x="26" y="191"/>
                    </a:cubicBezTo>
                    <a:cubicBezTo>
                      <a:pt x="26" y="76"/>
                      <a:pt x="118" y="0"/>
                      <a:pt x="247" y="0"/>
                    </a:cubicBezTo>
                    <a:cubicBezTo>
                      <a:pt x="340" y="0"/>
                      <a:pt x="419" y="29"/>
                      <a:pt x="483" y="80"/>
                    </a:cubicBezTo>
                    <a:cubicBezTo>
                      <a:pt x="410" y="185"/>
                      <a:pt x="410" y="185"/>
                      <a:pt x="410" y="185"/>
                    </a:cubicBezTo>
                    <a:cubicBezTo>
                      <a:pt x="354" y="146"/>
                      <a:pt x="299" y="123"/>
                      <a:pt x="246" y="123"/>
                    </a:cubicBezTo>
                    <a:cubicBezTo>
                      <a:pt x="192" y="123"/>
                      <a:pt x="164" y="147"/>
                      <a:pt x="164" y="178"/>
                    </a:cubicBezTo>
                    <a:cubicBezTo>
                      <a:pt x="164" y="180"/>
                      <a:pt x="164" y="180"/>
                      <a:pt x="164" y="180"/>
                    </a:cubicBezTo>
                    <a:cubicBezTo>
                      <a:pt x="164" y="221"/>
                      <a:pt x="191" y="235"/>
                      <a:pt x="301" y="263"/>
                    </a:cubicBezTo>
                    <a:cubicBezTo>
                      <a:pt x="429" y="297"/>
                      <a:pt x="502" y="343"/>
                      <a:pt x="502" y="453"/>
                    </a:cubicBezTo>
                    <a:cubicBezTo>
                      <a:pt x="502" y="455"/>
                      <a:pt x="502" y="455"/>
                      <a:pt x="502" y="455"/>
                    </a:cubicBezTo>
                    <a:cubicBezTo>
                      <a:pt x="502" y="581"/>
                      <a:pt x="406" y="651"/>
                      <a:pt x="269" y="651"/>
                    </a:cubicBezTo>
                    <a:cubicBezTo>
                      <a:pt x="173" y="651"/>
                      <a:pt x="76" y="618"/>
                      <a:pt x="0" y="5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23" name="Freeform 6">
                <a:extLst>
                  <a:ext uri="{FF2B5EF4-FFF2-40B4-BE49-F238E27FC236}">
                    <a16:creationId xmlns:a16="http://schemas.microsoft.com/office/drawing/2014/main" id="{32087D16-57E5-2DB5-2541-6814B15468B7}"/>
                  </a:ext>
                </a:extLst>
              </p:cNvPr>
              <p:cNvSpPr>
                <a:spLocks/>
              </p:cNvSpPr>
              <p:nvPr/>
            </p:nvSpPr>
            <p:spPr bwMode="auto">
              <a:xfrm>
                <a:off x="5791295" y="566212"/>
                <a:ext cx="322264" cy="214547"/>
              </a:xfrm>
              <a:custGeom>
                <a:avLst/>
                <a:gdLst>
                  <a:gd name="T0" fmla="*/ 0 w 741"/>
                  <a:gd name="T1" fmla="*/ 9 h 494"/>
                  <a:gd name="T2" fmla="*/ 138 w 741"/>
                  <a:gd name="T3" fmla="*/ 9 h 494"/>
                  <a:gd name="T4" fmla="*/ 138 w 741"/>
                  <a:gd name="T5" fmla="*/ 78 h 494"/>
                  <a:gd name="T6" fmla="*/ 281 w 741"/>
                  <a:gd name="T7" fmla="*/ 0 h 494"/>
                  <a:gd name="T8" fmla="*/ 418 w 741"/>
                  <a:gd name="T9" fmla="*/ 77 h 494"/>
                  <a:gd name="T10" fmla="*/ 577 w 741"/>
                  <a:gd name="T11" fmla="*/ 0 h 494"/>
                  <a:gd name="T12" fmla="*/ 741 w 741"/>
                  <a:gd name="T13" fmla="*/ 178 h 494"/>
                  <a:gd name="T14" fmla="*/ 741 w 741"/>
                  <a:gd name="T15" fmla="*/ 494 h 494"/>
                  <a:gd name="T16" fmla="*/ 603 w 741"/>
                  <a:gd name="T17" fmla="*/ 494 h 494"/>
                  <a:gd name="T18" fmla="*/ 603 w 741"/>
                  <a:gd name="T19" fmla="*/ 224 h 494"/>
                  <a:gd name="T20" fmla="*/ 523 w 741"/>
                  <a:gd name="T21" fmla="*/ 125 h 494"/>
                  <a:gd name="T22" fmla="*/ 439 w 741"/>
                  <a:gd name="T23" fmla="*/ 224 h 494"/>
                  <a:gd name="T24" fmla="*/ 439 w 741"/>
                  <a:gd name="T25" fmla="*/ 494 h 494"/>
                  <a:gd name="T26" fmla="*/ 302 w 741"/>
                  <a:gd name="T27" fmla="*/ 494 h 494"/>
                  <a:gd name="T28" fmla="*/ 302 w 741"/>
                  <a:gd name="T29" fmla="*/ 224 h 494"/>
                  <a:gd name="T30" fmla="*/ 221 w 741"/>
                  <a:gd name="T31" fmla="*/ 125 h 494"/>
                  <a:gd name="T32" fmla="*/ 138 w 741"/>
                  <a:gd name="T33" fmla="*/ 224 h 494"/>
                  <a:gd name="T34" fmla="*/ 138 w 741"/>
                  <a:gd name="T35" fmla="*/ 494 h 494"/>
                  <a:gd name="T36" fmla="*/ 0 w 741"/>
                  <a:gd name="T37" fmla="*/ 494 h 494"/>
                  <a:gd name="T38" fmla="*/ 0 w 741"/>
                  <a:gd name="T39" fmla="*/ 9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1" h="494">
                    <a:moveTo>
                      <a:pt x="0" y="9"/>
                    </a:moveTo>
                    <a:cubicBezTo>
                      <a:pt x="138" y="9"/>
                      <a:pt x="138" y="9"/>
                      <a:pt x="138" y="9"/>
                    </a:cubicBezTo>
                    <a:cubicBezTo>
                      <a:pt x="138" y="78"/>
                      <a:pt x="138" y="78"/>
                      <a:pt x="138" y="78"/>
                    </a:cubicBezTo>
                    <a:cubicBezTo>
                      <a:pt x="170" y="37"/>
                      <a:pt x="211" y="0"/>
                      <a:pt x="281" y="0"/>
                    </a:cubicBezTo>
                    <a:cubicBezTo>
                      <a:pt x="344" y="0"/>
                      <a:pt x="392" y="28"/>
                      <a:pt x="418" y="77"/>
                    </a:cubicBezTo>
                    <a:cubicBezTo>
                      <a:pt x="460" y="27"/>
                      <a:pt x="511" y="0"/>
                      <a:pt x="577" y="0"/>
                    </a:cubicBezTo>
                    <a:cubicBezTo>
                      <a:pt x="679" y="0"/>
                      <a:pt x="741" y="62"/>
                      <a:pt x="741" y="178"/>
                    </a:cubicBezTo>
                    <a:cubicBezTo>
                      <a:pt x="741" y="494"/>
                      <a:pt x="741" y="494"/>
                      <a:pt x="741" y="494"/>
                    </a:cubicBezTo>
                    <a:cubicBezTo>
                      <a:pt x="603" y="494"/>
                      <a:pt x="603" y="494"/>
                      <a:pt x="603" y="494"/>
                    </a:cubicBezTo>
                    <a:cubicBezTo>
                      <a:pt x="603" y="224"/>
                      <a:pt x="603" y="224"/>
                      <a:pt x="603" y="224"/>
                    </a:cubicBezTo>
                    <a:cubicBezTo>
                      <a:pt x="603" y="159"/>
                      <a:pt x="574" y="125"/>
                      <a:pt x="523" y="125"/>
                    </a:cubicBezTo>
                    <a:cubicBezTo>
                      <a:pt x="471" y="125"/>
                      <a:pt x="439" y="159"/>
                      <a:pt x="439" y="224"/>
                    </a:cubicBezTo>
                    <a:cubicBezTo>
                      <a:pt x="439" y="494"/>
                      <a:pt x="439" y="494"/>
                      <a:pt x="439" y="494"/>
                    </a:cubicBezTo>
                    <a:cubicBezTo>
                      <a:pt x="302" y="494"/>
                      <a:pt x="302" y="494"/>
                      <a:pt x="302" y="494"/>
                    </a:cubicBezTo>
                    <a:cubicBezTo>
                      <a:pt x="302" y="224"/>
                      <a:pt x="302" y="224"/>
                      <a:pt x="302" y="224"/>
                    </a:cubicBezTo>
                    <a:cubicBezTo>
                      <a:pt x="302" y="159"/>
                      <a:pt x="273" y="125"/>
                      <a:pt x="221" y="125"/>
                    </a:cubicBezTo>
                    <a:cubicBezTo>
                      <a:pt x="170" y="125"/>
                      <a:pt x="138" y="159"/>
                      <a:pt x="138" y="224"/>
                    </a:cubicBezTo>
                    <a:cubicBezTo>
                      <a:pt x="138" y="494"/>
                      <a:pt x="138" y="494"/>
                      <a:pt x="138" y="494"/>
                    </a:cubicBezTo>
                    <a:cubicBezTo>
                      <a:pt x="0" y="494"/>
                      <a:pt x="0" y="494"/>
                      <a:pt x="0" y="494"/>
                    </a:cubicBez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24" name="Freeform 7">
                <a:extLst>
                  <a:ext uri="{FF2B5EF4-FFF2-40B4-BE49-F238E27FC236}">
                    <a16:creationId xmlns:a16="http://schemas.microsoft.com/office/drawing/2014/main" id="{2F72FCF9-691F-C77D-3C3E-EC57D845B4AF}"/>
                  </a:ext>
                </a:extLst>
              </p:cNvPr>
              <p:cNvSpPr>
                <a:spLocks noEditPoints="1"/>
              </p:cNvSpPr>
              <p:nvPr/>
            </p:nvSpPr>
            <p:spPr bwMode="auto">
              <a:xfrm>
                <a:off x="6125971" y="567985"/>
                <a:ext cx="193713" cy="216764"/>
              </a:xfrm>
              <a:custGeom>
                <a:avLst/>
                <a:gdLst>
                  <a:gd name="T0" fmla="*/ 0 w 446"/>
                  <a:gd name="T1" fmla="*/ 351 h 499"/>
                  <a:gd name="T2" fmla="*/ 0 w 446"/>
                  <a:gd name="T3" fmla="*/ 349 h 499"/>
                  <a:gd name="T4" fmla="*/ 195 w 446"/>
                  <a:gd name="T5" fmla="*/ 194 h 499"/>
                  <a:gd name="T6" fmla="*/ 314 w 446"/>
                  <a:gd name="T7" fmla="*/ 214 h 499"/>
                  <a:gd name="T8" fmla="*/ 314 w 446"/>
                  <a:gd name="T9" fmla="*/ 206 h 499"/>
                  <a:gd name="T10" fmla="*/ 210 w 446"/>
                  <a:gd name="T11" fmla="*/ 117 h 499"/>
                  <a:gd name="T12" fmla="*/ 76 w 446"/>
                  <a:gd name="T13" fmla="*/ 144 h 499"/>
                  <a:gd name="T14" fmla="*/ 42 w 446"/>
                  <a:gd name="T15" fmla="*/ 39 h 499"/>
                  <a:gd name="T16" fmla="*/ 230 w 446"/>
                  <a:gd name="T17" fmla="*/ 0 h 499"/>
                  <a:gd name="T18" fmla="*/ 394 w 446"/>
                  <a:gd name="T19" fmla="*/ 54 h 499"/>
                  <a:gd name="T20" fmla="*/ 446 w 446"/>
                  <a:gd name="T21" fmla="*/ 209 h 499"/>
                  <a:gd name="T22" fmla="*/ 446 w 446"/>
                  <a:gd name="T23" fmla="*/ 490 h 499"/>
                  <a:gd name="T24" fmla="*/ 313 w 446"/>
                  <a:gd name="T25" fmla="*/ 490 h 499"/>
                  <a:gd name="T26" fmla="*/ 313 w 446"/>
                  <a:gd name="T27" fmla="*/ 438 h 499"/>
                  <a:gd name="T28" fmla="*/ 166 w 446"/>
                  <a:gd name="T29" fmla="*/ 499 h 499"/>
                  <a:gd name="T30" fmla="*/ 0 w 446"/>
                  <a:gd name="T31" fmla="*/ 351 h 499"/>
                  <a:gd name="T32" fmla="*/ 316 w 446"/>
                  <a:gd name="T33" fmla="*/ 319 h 499"/>
                  <a:gd name="T34" fmla="*/ 316 w 446"/>
                  <a:gd name="T35" fmla="*/ 295 h 499"/>
                  <a:gd name="T36" fmla="*/ 228 w 446"/>
                  <a:gd name="T37" fmla="*/ 277 h 499"/>
                  <a:gd name="T38" fmla="*/ 133 w 446"/>
                  <a:gd name="T39" fmla="*/ 344 h 499"/>
                  <a:gd name="T40" fmla="*/ 133 w 446"/>
                  <a:gd name="T41" fmla="*/ 346 h 499"/>
                  <a:gd name="T42" fmla="*/ 208 w 446"/>
                  <a:gd name="T43" fmla="*/ 404 h 499"/>
                  <a:gd name="T44" fmla="*/ 316 w 446"/>
                  <a:gd name="T45" fmla="*/ 31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499">
                    <a:moveTo>
                      <a:pt x="0" y="351"/>
                    </a:moveTo>
                    <a:cubicBezTo>
                      <a:pt x="0" y="349"/>
                      <a:pt x="0" y="349"/>
                      <a:pt x="0" y="349"/>
                    </a:cubicBezTo>
                    <a:cubicBezTo>
                      <a:pt x="0" y="243"/>
                      <a:pt x="80" y="194"/>
                      <a:pt x="195" y="194"/>
                    </a:cubicBezTo>
                    <a:cubicBezTo>
                      <a:pt x="244" y="194"/>
                      <a:pt x="280" y="202"/>
                      <a:pt x="314" y="214"/>
                    </a:cubicBezTo>
                    <a:cubicBezTo>
                      <a:pt x="314" y="206"/>
                      <a:pt x="314" y="206"/>
                      <a:pt x="314" y="206"/>
                    </a:cubicBezTo>
                    <a:cubicBezTo>
                      <a:pt x="314" y="149"/>
                      <a:pt x="279" y="117"/>
                      <a:pt x="210" y="117"/>
                    </a:cubicBezTo>
                    <a:cubicBezTo>
                      <a:pt x="157" y="117"/>
                      <a:pt x="120" y="127"/>
                      <a:pt x="76" y="144"/>
                    </a:cubicBezTo>
                    <a:cubicBezTo>
                      <a:pt x="42" y="39"/>
                      <a:pt x="42" y="39"/>
                      <a:pt x="42" y="39"/>
                    </a:cubicBezTo>
                    <a:cubicBezTo>
                      <a:pt x="95" y="15"/>
                      <a:pt x="147" y="0"/>
                      <a:pt x="230" y="0"/>
                    </a:cubicBezTo>
                    <a:cubicBezTo>
                      <a:pt x="305" y="0"/>
                      <a:pt x="359" y="20"/>
                      <a:pt x="394" y="54"/>
                    </a:cubicBezTo>
                    <a:cubicBezTo>
                      <a:pt x="430" y="90"/>
                      <a:pt x="446" y="144"/>
                      <a:pt x="446" y="209"/>
                    </a:cubicBezTo>
                    <a:cubicBezTo>
                      <a:pt x="446" y="490"/>
                      <a:pt x="446" y="490"/>
                      <a:pt x="446" y="490"/>
                    </a:cubicBezTo>
                    <a:cubicBezTo>
                      <a:pt x="313" y="490"/>
                      <a:pt x="313" y="490"/>
                      <a:pt x="313" y="490"/>
                    </a:cubicBezTo>
                    <a:cubicBezTo>
                      <a:pt x="313" y="438"/>
                      <a:pt x="313" y="438"/>
                      <a:pt x="313" y="438"/>
                    </a:cubicBezTo>
                    <a:cubicBezTo>
                      <a:pt x="280" y="475"/>
                      <a:pt x="233" y="499"/>
                      <a:pt x="166" y="499"/>
                    </a:cubicBezTo>
                    <a:cubicBezTo>
                      <a:pt x="75" y="499"/>
                      <a:pt x="0" y="447"/>
                      <a:pt x="0" y="351"/>
                    </a:cubicBezTo>
                    <a:close/>
                    <a:moveTo>
                      <a:pt x="316" y="319"/>
                    </a:moveTo>
                    <a:cubicBezTo>
                      <a:pt x="316" y="295"/>
                      <a:pt x="316" y="295"/>
                      <a:pt x="316" y="295"/>
                    </a:cubicBezTo>
                    <a:cubicBezTo>
                      <a:pt x="292" y="284"/>
                      <a:pt x="262" y="277"/>
                      <a:pt x="228" y="277"/>
                    </a:cubicBezTo>
                    <a:cubicBezTo>
                      <a:pt x="169" y="277"/>
                      <a:pt x="133" y="300"/>
                      <a:pt x="133" y="344"/>
                    </a:cubicBezTo>
                    <a:cubicBezTo>
                      <a:pt x="133" y="346"/>
                      <a:pt x="133" y="346"/>
                      <a:pt x="133" y="346"/>
                    </a:cubicBezTo>
                    <a:cubicBezTo>
                      <a:pt x="133" y="383"/>
                      <a:pt x="164" y="404"/>
                      <a:pt x="208" y="404"/>
                    </a:cubicBezTo>
                    <a:cubicBezTo>
                      <a:pt x="272" y="404"/>
                      <a:pt x="316" y="369"/>
                      <a:pt x="316" y="3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25" name="Freeform 8">
                <a:extLst>
                  <a:ext uri="{FF2B5EF4-FFF2-40B4-BE49-F238E27FC236}">
                    <a16:creationId xmlns:a16="http://schemas.microsoft.com/office/drawing/2014/main" id="{49B9476F-4518-245E-40D6-59043CAC2EB2}"/>
                  </a:ext>
                </a:extLst>
              </p:cNvPr>
              <p:cNvSpPr>
                <a:spLocks/>
              </p:cNvSpPr>
              <p:nvPr/>
            </p:nvSpPr>
            <p:spPr bwMode="auto">
              <a:xfrm>
                <a:off x="6336529" y="564438"/>
                <a:ext cx="127665" cy="216321"/>
              </a:xfrm>
              <a:custGeom>
                <a:avLst/>
                <a:gdLst>
                  <a:gd name="T0" fmla="*/ 0 w 293"/>
                  <a:gd name="T1" fmla="*/ 13 h 498"/>
                  <a:gd name="T2" fmla="*/ 138 w 293"/>
                  <a:gd name="T3" fmla="*/ 13 h 498"/>
                  <a:gd name="T4" fmla="*/ 138 w 293"/>
                  <a:gd name="T5" fmla="*/ 111 h 498"/>
                  <a:gd name="T6" fmla="*/ 293 w 293"/>
                  <a:gd name="T7" fmla="*/ 4 h 498"/>
                  <a:gd name="T8" fmla="*/ 293 w 293"/>
                  <a:gd name="T9" fmla="*/ 148 h 498"/>
                  <a:gd name="T10" fmla="*/ 285 w 293"/>
                  <a:gd name="T11" fmla="*/ 148 h 498"/>
                  <a:gd name="T12" fmla="*/ 138 w 293"/>
                  <a:gd name="T13" fmla="*/ 319 h 498"/>
                  <a:gd name="T14" fmla="*/ 138 w 293"/>
                  <a:gd name="T15" fmla="*/ 498 h 498"/>
                  <a:gd name="T16" fmla="*/ 0 w 293"/>
                  <a:gd name="T17" fmla="*/ 498 h 498"/>
                  <a:gd name="T18" fmla="*/ 0 w 293"/>
                  <a:gd name="T19" fmla="*/ 1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498">
                    <a:moveTo>
                      <a:pt x="0" y="13"/>
                    </a:moveTo>
                    <a:cubicBezTo>
                      <a:pt x="138" y="13"/>
                      <a:pt x="138" y="13"/>
                      <a:pt x="138" y="13"/>
                    </a:cubicBezTo>
                    <a:cubicBezTo>
                      <a:pt x="138" y="111"/>
                      <a:pt x="138" y="111"/>
                      <a:pt x="138" y="111"/>
                    </a:cubicBezTo>
                    <a:cubicBezTo>
                      <a:pt x="166" y="44"/>
                      <a:pt x="211" y="0"/>
                      <a:pt x="293" y="4"/>
                    </a:cubicBezTo>
                    <a:cubicBezTo>
                      <a:pt x="293" y="148"/>
                      <a:pt x="293" y="148"/>
                      <a:pt x="293" y="148"/>
                    </a:cubicBezTo>
                    <a:cubicBezTo>
                      <a:pt x="285" y="148"/>
                      <a:pt x="285" y="148"/>
                      <a:pt x="285" y="148"/>
                    </a:cubicBezTo>
                    <a:cubicBezTo>
                      <a:pt x="194" y="148"/>
                      <a:pt x="138" y="203"/>
                      <a:pt x="138" y="319"/>
                    </a:cubicBezTo>
                    <a:cubicBezTo>
                      <a:pt x="138" y="498"/>
                      <a:pt x="138" y="498"/>
                      <a:pt x="138" y="498"/>
                    </a:cubicBezTo>
                    <a:cubicBezTo>
                      <a:pt x="0" y="498"/>
                      <a:pt x="0" y="498"/>
                      <a:pt x="0" y="498"/>
                    </a:cubicBez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26" name="Freeform 9">
                <a:extLst>
                  <a:ext uri="{FF2B5EF4-FFF2-40B4-BE49-F238E27FC236}">
                    <a16:creationId xmlns:a16="http://schemas.microsoft.com/office/drawing/2014/main" id="{3C4DFBAF-2932-70EE-3FDA-B21880A15A7C}"/>
                  </a:ext>
                </a:extLst>
              </p:cNvPr>
              <p:cNvSpPr>
                <a:spLocks/>
              </p:cNvSpPr>
              <p:nvPr/>
            </p:nvSpPr>
            <p:spPr bwMode="auto">
              <a:xfrm>
                <a:off x="6475719" y="516121"/>
                <a:ext cx="134757" cy="268184"/>
              </a:xfrm>
              <a:custGeom>
                <a:avLst/>
                <a:gdLst>
                  <a:gd name="T0" fmla="*/ 58 w 310"/>
                  <a:gd name="T1" fmla="*/ 472 h 617"/>
                  <a:gd name="T2" fmla="*/ 58 w 310"/>
                  <a:gd name="T3" fmla="*/ 242 h 617"/>
                  <a:gd name="T4" fmla="*/ 0 w 310"/>
                  <a:gd name="T5" fmla="*/ 242 h 617"/>
                  <a:gd name="T6" fmla="*/ 0 w 310"/>
                  <a:gd name="T7" fmla="*/ 124 h 617"/>
                  <a:gd name="T8" fmla="*/ 58 w 310"/>
                  <a:gd name="T9" fmla="*/ 124 h 617"/>
                  <a:gd name="T10" fmla="*/ 58 w 310"/>
                  <a:gd name="T11" fmla="*/ 0 h 617"/>
                  <a:gd name="T12" fmla="*/ 196 w 310"/>
                  <a:gd name="T13" fmla="*/ 0 h 617"/>
                  <a:gd name="T14" fmla="*/ 196 w 310"/>
                  <a:gd name="T15" fmla="*/ 124 h 617"/>
                  <a:gd name="T16" fmla="*/ 310 w 310"/>
                  <a:gd name="T17" fmla="*/ 124 h 617"/>
                  <a:gd name="T18" fmla="*/ 310 w 310"/>
                  <a:gd name="T19" fmla="*/ 242 h 617"/>
                  <a:gd name="T20" fmla="*/ 196 w 310"/>
                  <a:gd name="T21" fmla="*/ 242 h 617"/>
                  <a:gd name="T22" fmla="*/ 196 w 310"/>
                  <a:gd name="T23" fmla="*/ 449 h 617"/>
                  <a:gd name="T24" fmla="*/ 240 w 310"/>
                  <a:gd name="T25" fmla="*/ 496 h 617"/>
                  <a:gd name="T26" fmla="*/ 308 w 310"/>
                  <a:gd name="T27" fmla="*/ 479 h 617"/>
                  <a:gd name="T28" fmla="*/ 308 w 310"/>
                  <a:gd name="T29" fmla="*/ 589 h 617"/>
                  <a:gd name="T30" fmla="*/ 199 w 310"/>
                  <a:gd name="T31" fmla="*/ 617 h 617"/>
                  <a:gd name="T32" fmla="*/ 58 w 310"/>
                  <a:gd name="T33" fmla="*/ 472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0" h="617">
                    <a:moveTo>
                      <a:pt x="58" y="472"/>
                    </a:moveTo>
                    <a:cubicBezTo>
                      <a:pt x="58" y="242"/>
                      <a:pt x="58" y="242"/>
                      <a:pt x="58" y="242"/>
                    </a:cubicBezTo>
                    <a:cubicBezTo>
                      <a:pt x="0" y="242"/>
                      <a:pt x="0" y="242"/>
                      <a:pt x="0" y="242"/>
                    </a:cubicBezTo>
                    <a:cubicBezTo>
                      <a:pt x="0" y="124"/>
                      <a:pt x="0" y="124"/>
                      <a:pt x="0" y="124"/>
                    </a:cubicBezTo>
                    <a:cubicBezTo>
                      <a:pt x="58" y="124"/>
                      <a:pt x="58" y="124"/>
                      <a:pt x="58" y="124"/>
                    </a:cubicBezTo>
                    <a:cubicBezTo>
                      <a:pt x="58" y="0"/>
                      <a:pt x="58" y="0"/>
                      <a:pt x="58" y="0"/>
                    </a:cubicBezTo>
                    <a:cubicBezTo>
                      <a:pt x="196" y="0"/>
                      <a:pt x="196" y="0"/>
                      <a:pt x="196" y="0"/>
                    </a:cubicBezTo>
                    <a:cubicBezTo>
                      <a:pt x="196" y="124"/>
                      <a:pt x="196" y="124"/>
                      <a:pt x="196" y="124"/>
                    </a:cubicBezTo>
                    <a:cubicBezTo>
                      <a:pt x="310" y="124"/>
                      <a:pt x="310" y="124"/>
                      <a:pt x="310" y="124"/>
                    </a:cubicBezTo>
                    <a:cubicBezTo>
                      <a:pt x="310" y="242"/>
                      <a:pt x="310" y="242"/>
                      <a:pt x="310" y="242"/>
                    </a:cubicBezTo>
                    <a:cubicBezTo>
                      <a:pt x="196" y="242"/>
                      <a:pt x="196" y="242"/>
                      <a:pt x="196" y="242"/>
                    </a:cubicBezTo>
                    <a:cubicBezTo>
                      <a:pt x="196" y="449"/>
                      <a:pt x="196" y="449"/>
                      <a:pt x="196" y="449"/>
                    </a:cubicBezTo>
                    <a:cubicBezTo>
                      <a:pt x="196" y="481"/>
                      <a:pt x="209" y="496"/>
                      <a:pt x="240" y="496"/>
                    </a:cubicBezTo>
                    <a:cubicBezTo>
                      <a:pt x="265" y="496"/>
                      <a:pt x="288" y="490"/>
                      <a:pt x="308" y="479"/>
                    </a:cubicBezTo>
                    <a:cubicBezTo>
                      <a:pt x="308" y="589"/>
                      <a:pt x="308" y="589"/>
                      <a:pt x="308" y="589"/>
                    </a:cubicBezTo>
                    <a:cubicBezTo>
                      <a:pt x="279" y="607"/>
                      <a:pt x="245" y="617"/>
                      <a:pt x="199" y="617"/>
                    </a:cubicBezTo>
                    <a:cubicBezTo>
                      <a:pt x="115" y="617"/>
                      <a:pt x="58" y="584"/>
                      <a:pt x="58" y="4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27" name="Freeform 10">
                <a:extLst>
                  <a:ext uri="{FF2B5EF4-FFF2-40B4-BE49-F238E27FC236}">
                    <a16:creationId xmlns:a16="http://schemas.microsoft.com/office/drawing/2014/main" id="{206333E5-A9C9-8B07-9F9C-9740685F2244}"/>
                  </a:ext>
                </a:extLst>
              </p:cNvPr>
              <p:cNvSpPr>
                <a:spLocks noEditPoints="1"/>
              </p:cNvSpPr>
              <p:nvPr/>
            </p:nvSpPr>
            <p:spPr bwMode="auto">
              <a:xfrm>
                <a:off x="6618455" y="566212"/>
                <a:ext cx="207012" cy="219424"/>
              </a:xfrm>
              <a:custGeom>
                <a:avLst/>
                <a:gdLst>
                  <a:gd name="T0" fmla="*/ 0 w 476"/>
                  <a:gd name="T1" fmla="*/ 254 h 505"/>
                  <a:gd name="T2" fmla="*/ 0 w 476"/>
                  <a:gd name="T3" fmla="*/ 253 h 505"/>
                  <a:gd name="T4" fmla="*/ 240 w 476"/>
                  <a:gd name="T5" fmla="*/ 0 h 505"/>
                  <a:gd name="T6" fmla="*/ 476 w 476"/>
                  <a:gd name="T7" fmla="*/ 263 h 505"/>
                  <a:gd name="T8" fmla="*/ 475 w 476"/>
                  <a:gd name="T9" fmla="*/ 300 h 505"/>
                  <a:gd name="T10" fmla="*/ 137 w 476"/>
                  <a:gd name="T11" fmla="*/ 300 h 505"/>
                  <a:gd name="T12" fmla="*/ 256 w 476"/>
                  <a:gd name="T13" fmla="*/ 395 h 505"/>
                  <a:gd name="T14" fmla="*/ 373 w 476"/>
                  <a:gd name="T15" fmla="*/ 345 h 505"/>
                  <a:gd name="T16" fmla="*/ 452 w 476"/>
                  <a:gd name="T17" fmla="*/ 415 h 505"/>
                  <a:gd name="T18" fmla="*/ 254 w 476"/>
                  <a:gd name="T19" fmla="*/ 505 h 505"/>
                  <a:gd name="T20" fmla="*/ 0 w 476"/>
                  <a:gd name="T21" fmla="*/ 254 h 505"/>
                  <a:gd name="T22" fmla="*/ 342 w 476"/>
                  <a:gd name="T23" fmla="*/ 214 h 505"/>
                  <a:gd name="T24" fmla="*/ 240 w 476"/>
                  <a:gd name="T25" fmla="*/ 111 h 505"/>
                  <a:gd name="T26" fmla="*/ 135 w 476"/>
                  <a:gd name="T27" fmla="*/ 214 h 505"/>
                  <a:gd name="T28" fmla="*/ 342 w 476"/>
                  <a:gd name="T29" fmla="*/ 21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505">
                    <a:moveTo>
                      <a:pt x="0" y="254"/>
                    </a:moveTo>
                    <a:cubicBezTo>
                      <a:pt x="0" y="253"/>
                      <a:pt x="0" y="253"/>
                      <a:pt x="0" y="253"/>
                    </a:cubicBezTo>
                    <a:cubicBezTo>
                      <a:pt x="0" y="114"/>
                      <a:pt x="99" y="0"/>
                      <a:pt x="240" y="0"/>
                    </a:cubicBezTo>
                    <a:cubicBezTo>
                      <a:pt x="402" y="0"/>
                      <a:pt x="476" y="126"/>
                      <a:pt x="476" y="263"/>
                    </a:cubicBezTo>
                    <a:cubicBezTo>
                      <a:pt x="476" y="274"/>
                      <a:pt x="476" y="287"/>
                      <a:pt x="475" y="300"/>
                    </a:cubicBezTo>
                    <a:cubicBezTo>
                      <a:pt x="137" y="300"/>
                      <a:pt x="137" y="300"/>
                      <a:pt x="137" y="300"/>
                    </a:cubicBezTo>
                    <a:cubicBezTo>
                      <a:pt x="151" y="362"/>
                      <a:pt x="194" y="395"/>
                      <a:pt x="256" y="395"/>
                    </a:cubicBezTo>
                    <a:cubicBezTo>
                      <a:pt x="302" y="395"/>
                      <a:pt x="335" y="380"/>
                      <a:pt x="373" y="345"/>
                    </a:cubicBezTo>
                    <a:cubicBezTo>
                      <a:pt x="452" y="415"/>
                      <a:pt x="452" y="415"/>
                      <a:pt x="452" y="415"/>
                    </a:cubicBezTo>
                    <a:cubicBezTo>
                      <a:pt x="407" y="471"/>
                      <a:pt x="342" y="505"/>
                      <a:pt x="254" y="505"/>
                    </a:cubicBezTo>
                    <a:cubicBezTo>
                      <a:pt x="108" y="505"/>
                      <a:pt x="0" y="403"/>
                      <a:pt x="0" y="254"/>
                    </a:cubicBezTo>
                    <a:close/>
                    <a:moveTo>
                      <a:pt x="342" y="214"/>
                    </a:moveTo>
                    <a:cubicBezTo>
                      <a:pt x="334" y="152"/>
                      <a:pt x="298" y="111"/>
                      <a:pt x="240" y="111"/>
                    </a:cubicBezTo>
                    <a:cubicBezTo>
                      <a:pt x="183" y="111"/>
                      <a:pt x="146" y="151"/>
                      <a:pt x="135" y="214"/>
                    </a:cubicBezTo>
                    <a:lnTo>
                      <a:pt x="342"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28" name="Freeform 11">
                <a:extLst>
                  <a:ext uri="{FF2B5EF4-FFF2-40B4-BE49-F238E27FC236}">
                    <a16:creationId xmlns:a16="http://schemas.microsoft.com/office/drawing/2014/main" id="{0BE88783-27ED-EF05-34D5-79D18EBD7808}"/>
                  </a:ext>
                </a:extLst>
              </p:cNvPr>
              <p:cNvSpPr>
                <a:spLocks/>
              </p:cNvSpPr>
              <p:nvPr/>
            </p:nvSpPr>
            <p:spPr bwMode="auto">
              <a:xfrm>
                <a:off x="6837879" y="564438"/>
                <a:ext cx="127221" cy="216321"/>
              </a:xfrm>
              <a:custGeom>
                <a:avLst/>
                <a:gdLst>
                  <a:gd name="T0" fmla="*/ 0 w 293"/>
                  <a:gd name="T1" fmla="*/ 13 h 498"/>
                  <a:gd name="T2" fmla="*/ 138 w 293"/>
                  <a:gd name="T3" fmla="*/ 13 h 498"/>
                  <a:gd name="T4" fmla="*/ 138 w 293"/>
                  <a:gd name="T5" fmla="*/ 111 h 498"/>
                  <a:gd name="T6" fmla="*/ 293 w 293"/>
                  <a:gd name="T7" fmla="*/ 4 h 498"/>
                  <a:gd name="T8" fmla="*/ 293 w 293"/>
                  <a:gd name="T9" fmla="*/ 148 h 498"/>
                  <a:gd name="T10" fmla="*/ 285 w 293"/>
                  <a:gd name="T11" fmla="*/ 148 h 498"/>
                  <a:gd name="T12" fmla="*/ 138 w 293"/>
                  <a:gd name="T13" fmla="*/ 319 h 498"/>
                  <a:gd name="T14" fmla="*/ 138 w 293"/>
                  <a:gd name="T15" fmla="*/ 498 h 498"/>
                  <a:gd name="T16" fmla="*/ 0 w 293"/>
                  <a:gd name="T17" fmla="*/ 498 h 498"/>
                  <a:gd name="T18" fmla="*/ 0 w 293"/>
                  <a:gd name="T19" fmla="*/ 1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498">
                    <a:moveTo>
                      <a:pt x="0" y="13"/>
                    </a:moveTo>
                    <a:cubicBezTo>
                      <a:pt x="138" y="13"/>
                      <a:pt x="138" y="13"/>
                      <a:pt x="138" y="13"/>
                    </a:cubicBezTo>
                    <a:cubicBezTo>
                      <a:pt x="138" y="111"/>
                      <a:pt x="138" y="111"/>
                      <a:pt x="138" y="111"/>
                    </a:cubicBezTo>
                    <a:cubicBezTo>
                      <a:pt x="166" y="44"/>
                      <a:pt x="211" y="0"/>
                      <a:pt x="293" y="4"/>
                    </a:cubicBezTo>
                    <a:cubicBezTo>
                      <a:pt x="293" y="148"/>
                      <a:pt x="293" y="148"/>
                      <a:pt x="293" y="148"/>
                    </a:cubicBezTo>
                    <a:cubicBezTo>
                      <a:pt x="285" y="148"/>
                      <a:pt x="285" y="148"/>
                      <a:pt x="285" y="148"/>
                    </a:cubicBezTo>
                    <a:cubicBezTo>
                      <a:pt x="194" y="148"/>
                      <a:pt x="138" y="203"/>
                      <a:pt x="138" y="319"/>
                    </a:cubicBezTo>
                    <a:cubicBezTo>
                      <a:pt x="138" y="498"/>
                      <a:pt x="138" y="498"/>
                      <a:pt x="138" y="498"/>
                    </a:cubicBezTo>
                    <a:cubicBezTo>
                      <a:pt x="0" y="498"/>
                      <a:pt x="0" y="498"/>
                      <a:pt x="0" y="498"/>
                    </a:cubicBez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29" name="Freeform 12">
                <a:extLst>
                  <a:ext uri="{FF2B5EF4-FFF2-40B4-BE49-F238E27FC236}">
                    <a16:creationId xmlns:a16="http://schemas.microsoft.com/office/drawing/2014/main" id="{36D5B0DE-4E48-6694-B5CB-E21425E2A889}"/>
                  </a:ext>
                </a:extLst>
              </p:cNvPr>
              <p:cNvSpPr>
                <a:spLocks/>
              </p:cNvSpPr>
              <p:nvPr/>
            </p:nvSpPr>
            <p:spPr bwMode="auto">
              <a:xfrm>
                <a:off x="4988072" y="888476"/>
                <a:ext cx="134757" cy="268628"/>
              </a:xfrm>
              <a:custGeom>
                <a:avLst/>
                <a:gdLst>
                  <a:gd name="T0" fmla="*/ 58 w 310"/>
                  <a:gd name="T1" fmla="*/ 472 h 618"/>
                  <a:gd name="T2" fmla="*/ 58 w 310"/>
                  <a:gd name="T3" fmla="*/ 242 h 618"/>
                  <a:gd name="T4" fmla="*/ 0 w 310"/>
                  <a:gd name="T5" fmla="*/ 242 h 618"/>
                  <a:gd name="T6" fmla="*/ 0 w 310"/>
                  <a:gd name="T7" fmla="*/ 124 h 618"/>
                  <a:gd name="T8" fmla="*/ 58 w 310"/>
                  <a:gd name="T9" fmla="*/ 124 h 618"/>
                  <a:gd name="T10" fmla="*/ 58 w 310"/>
                  <a:gd name="T11" fmla="*/ 0 h 618"/>
                  <a:gd name="T12" fmla="*/ 195 w 310"/>
                  <a:gd name="T13" fmla="*/ 0 h 618"/>
                  <a:gd name="T14" fmla="*/ 195 w 310"/>
                  <a:gd name="T15" fmla="*/ 124 h 618"/>
                  <a:gd name="T16" fmla="*/ 310 w 310"/>
                  <a:gd name="T17" fmla="*/ 124 h 618"/>
                  <a:gd name="T18" fmla="*/ 310 w 310"/>
                  <a:gd name="T19" fmla="*/ 242 h 618"/>
                  <a:gd name="T20" fmla="*/ 195 w 310"/>
                  <a:gd name="T21" fmla="*/ 242 h 618"/>
                  <a:gd name="T22" fmla="*/ 195 w 310"/>
                  <a:gd name="T23" fmla="*/ 449 h 618"/>
                  <a:gd name="T24" fmla="*/ 240 w 310"/>
                  <a:gd name="T25" fmla="*/ 496 h 618"/>
                  <a:gd name="T26" fmla="*/ 308 w 310"/>
                  <a:gd name="T27" fmla="*/ 479 h 618"/>
                  <a:gd name="T28" fmla="*/ 308 w 310"/>
                  <a:gd name="T29" fmla="*/ 590 h 618"/>
                  <a:gd name="T30" fmla="*/ 199 w 310"/>
                  <a:gd name="T31" fmla="*/ 618 h 618"/>
                  <a:gd name="T32" fmla="*/ 58 w 310"/>
                  <a:gd name="T33" fmla="*/ 472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0" h="618">
                    <a:moveTo>
                      <a:pt x="58" y="472"/>
                    </a:moveTo>
                    <a:cubicBezTo>
                      <a:pt x="58" y="242"/>
                      <a:pt x="58" y="242"/>
                      <a:pt x="58" y="242"/>
                    </a:cubicBezTo>
                    <a:cubicBezTo>
                      <a:pt x="0" y="242"/>
                      <a:pt x="0" y="242"/>
                      <a:pt x="0" y="242"/>
                    </a:cubicBezTo>
                    <a:cubicBezTo>
                      <a:pt x="0" y="124"/>
                      <a:pt x="0" y="124"/>
                      <a:pt x="0" y="124"/>
                    </a:cubicBezTo>
                    <a:cubicBezTo>
                      <a:pt x="58" y="124"/>
                      <a:pt x="58" y="124"/>
                      <a:pt x="58" y="124"/>
                    </a:cubicBezTo>
                    <a:cubicBezTo>
                      <a:pt x="58" y="0"/>
                      <a:pt x="58" y="0"/>
                      <a:pt x="58" y="0"/>
                    </a:cubicBezTo>
                    <a:cubicBezTo>
                      <a:pt x="195" y="0"/>
                      <a:pt x="195" y="0"/>
                      <a:pt x="195" y="0"/>
                    </a:cubicBezTo>
                    <a:cubicBezTo>
                      <a:pt x="195" y="124"/>
                      <a:pt x="195" y="124"/>
                      <a:pt x="195" y="124"/>
                    </a:cubicBezTo>
                    <a:cubicBezTo>
                      <a:pt x="310" y="124"/>
                      <a:pt x="310" y="124"/>
                      <a:pt x="310" y="124"/>
                    </a:cubicBezTo>
                    <a:cubicBezTo>
                      <a:pt x="310" y="242"/>
                      <a:pt x="310" y="242"/>
                      <a:pt x="310" y="242"/>
                    </a:cubicBezTo>
                    <a:cubicBezTo>
                      <a:pt x="195" y="242"/>
                      <a:pt x="195" y="242"/>
                      <a:pt x="195" y="242"/>
                    </a:cubicBezTo>
                    <a:cubicBezTo>
                      <a:pt x="195" y="449"/>
                      <a:pt x="195" y="449"/>
                      <a:pt x="195" y="449"/>
                    </a:cubicBezTo>
                    <a:cubicBezTo>
                      <a:pt x="195" y="481"/>
                      <a:pt x="209" y="496"/>
                      <a:pt x="240" y="496"/>
                    </a:cubicBezTo>
                    <a:cubicBezTo>
                      <a:pt x="265" y="496"/>
                      <a:pt x="288" y="490"/>
                      <a:pt x="308" y="479"/>
                    </a:cubicBezTo>
                    <a:cubicBezTo>
                      <a:pt x="308" y="590"/>
                      <a:pt x="308" y="590"/>
                      <a:pt x="308" y="590"/>
                    </a:cubicBezTo>
                    <a:cubicBezTo>
                      <a:pt x="279" y="607"/>
                      <a:pt x="245" y="618"/>
                      <a:pt x="199" y="618"/>
                    </a:cubicBezTo>
                    <a:cubicBezTo>
                      <a:pt x="115" y="618"/>
                      <a:pt x="58" y="584"/>
                      <a:pt x="58" y="4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30" name="Freeform 13">
                <a:extLst>
                  <a:ext uri="{FF2B5EF4-FFF2-40B4-BE49-F238E27FC236}">
                    <a16:creationId xmlns:a16="http://schemas.microsoft.com/office/drawing/2014/main" id="{0DA1431A-902A-ED1A-70AD-69098445E125}"/>
                  </a:ext>
                </a:extLst>
              </p:cNvPr>
              <p:cNvSpPr>
                <a:spLocks noEditPoints="1"/>
              </p:cNvSpPr>
              <p:nvPr/>
            </p:nvSpPr>
            <p:spPr bwMode="auto">
              <a:xfrm>
                <a:off x="5131251" y="938123"/>
                <a:ext cx="207455" cy="219867"/>
              </a:xfrm>
              <a:custGeom>
                <a:avLst/>
                <a:gdLst>
                  <a:gd name="T0" fmla="*/ 0 w 477"/>
                  <a:gd name="T1" fmla="*/ 254 h 505"/>
                  <a:gd name="T2" fmla="*/ 0 w 477"/>
                  <a:gd name="T3" fmla="*/ 253 h 505"/>
                  <a:gd name="T4" fmla="*/ 240 w 477"/>
                  <a:gd name="T5" fmla="*/ 0 h 505"/>
                  <a:gd name="T6" fmla="*/ 477 w 477"/>
                  <a:gd name="T7" fmla="*/ 263 h 505"/>
                  <a:gd name="T8" fmla="*/ 475 w 477"/>
                  <a:gd name="T9" fmla="*/ 300 h 505"/>
                  <a:gd name="T10" fmla="*/ 137 w 477"/>
                  <a:gd name="T11" fmla="*/ 300 h 505"/>
                  <a:gd name="T12" fmla="*/ 256 w 477"/>
                  <a:gd name="T13" fmla="*/ 395 h 505"/>
                  <a:gd name="T14" fmla="*/ 373 w 477"/>
                  <a:gd name="T15" fmla="*/ 345 h 505"/>
                  <a:gd name="T16" fmla="*/ 452 w 477"/>
                  <a:gd name="T17" fmla="*/ 415 h 505"/>
                  <a:gd name="T18" fmla="*/ 254 w 477"/>
                  <a:gd name="T19" fmla="*/ 505 h 505"/>
                  <a:gd name="T20" fmla="*/ 0 w 477"/>
                  <a:gd name="T21" fmla="*/ 254 h 505"/>
                  <a:gd name="T22" fmla="*/ 343 w 477"/>
                  <a:gd name="T23" fmla="*/ 214 h 505"/>
                  <a:gd name="T24" fmla="*/ 240 w 477"/>
                  <a:gd name="T25" fmla="*/ 111 h 505"/>
                  <a:gd name="T26" fmla="*/ 135 w 477"/>
                  <a:gd name="T27" fmla="*/ 214 h 505"/>
                  <a:gd name="T28" fmla="*/ 343 w 477"/>
                  <a:gd name="T29" fmla="*/ 21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7" h="505">
                    <a:moveTo>
                      <a:pt x="0" y="254"/>
                    </a:moveTo>
                    <a:cubicBezTo>
                      <a:pt x="0" y="253"/>
                      <a:pt x="0" y="253"/>
                      <a:pt x="0" y="253"/>
                    </a:cubicBezTo>
                    <a:cubicBezTo>
                      <a:pt x="0" y="114"/>
                      <a:pt x="99" y="0"/>
                      <a:pt x="240" y="0"/>
                    </a:cubicBezTo>
                    <a:cubicBezTo>
                      <a:pt x="402" y="0"/>
                      <a:pt x="477" y="126"/>
                      <a:pt x="477" y="263"/>
                    </a:cubicBezTo>
                    <a:cubicBezTo>
                      <a:pt x="477" y="274"/>
                      <a:pt x="476" y="287"/>
                      <a:pt x="475" y="300"/>
                    </a:cubicBezTo>
                    <a:cubicBezTo>
                      <a:pt x="137" y="300"/>
                      <a:pt x="137" y="300"/>
                      <a:pt x="137" y="300"/>
                    </a:cubicBezTo>
                    <a:cubicBezTo>
                      <a:pt x="151" y="362"/>
                      <a:pt x="194" y="395"/>
                      <a:pt x="256" y="395"/>
                    </a:cubicBezTo>
                    <a:cubicBezTo>
                      <a:pt x="302" y="395"/>
                      <a:pt x="335" y="380"/>
                      <a:pt x="373" y="345"/>
                    </a:cubicBezTo>
                    <a:cubicBezTo>
                      <a:pt x="452" y="415"/>
                      <a:pt x="452" y="415"/>
                      <a:pt x="452" y="415"/>
                    </a:cubicBezTo>
                    <a:cubicBezTo>
                      <a:pt x="407" y="471"/>
                      <a:pt x="342" y="505"/>
                      <a:pt x="254" y="505"/>
                    </a:cubicBezTo>
                    <a:cubicBezTo>
                      <a:pt x="108" y="505"/>
                      <a:pt x="0" y="403"/>
                      <a:pt x="0" y="254"/>
                    </a:cubicBezTo>
                    <a:close/>
                    <a:moveTo>
                      <a:pt x="343" y="214"/>
                    </a:moveTo>
                    <a:cubicBezTo>
                      <a:pt x="334" y="152"/>
                      <a:pt x="298" y="111"/>
                      <a:pt x="240" y="111"/>
                    </a:cubicBezTo>
                    <a:cubicBezTo>
                      <a:pt x="183" y="111"/>
                      <a:pt x="146" y="151"/>
                      <a:pt x="135" y="214"/>
                    </a:cubicBezTo>
                    <a:lnTo>
                      <a:pt x="343"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31" name="Freeform 14">
                <a:extLst>
                  <a:ext uri="{FF2B5EF4-FFF2-40B4-BE49-F238E27FC236}">
                    <a16:creationId xmlns:a16="http://schemas.microsoft.com/office/drawing/2014/main" id="{7F4F12A0-4191-963C-1846-1B67345DFF3C}"/>
                  </a:ext>
                </a:extLst>
              </p:cNvPr>
              <p:cNvSpPr>
                <a:spLocks/>
              </p:cNvSpPr>
              <p:nvPr/>
            </p:nvSpPr>
            <p:spPr bwMode="auto">
              <a:xfrm>
                <a:off x="5348015" y="938123"/>
                <a:ext cx="195486" cy="219867"/>
              </a:xfrm>
              <a:custGeom>
                <a:avLst/>
                <a:gdLst>
                  <a:gd name="T0" fmla="*/ 0 w 450"/>
                  <a:gd name="T1" fmla="*/ 254 h 505"/>
                  <a:gd name="T2" fmla="*/ 0 w 450"/>
                  <a:gd name="T3" fmla="*/ 253 h 505"/>
                  <a:gd name="T4" fmla="*/ 254 w 450"/>
                  <a:gd name="T5" fmla="*/ 0 h 505"/>
                  <a:gd name="T6" fmla="*/ 448 w 450"/>
                  <a:gd name="T7" fmla="*/ 82 h 505"/>
                  <a:gd name="T8" fmla="*/ 363 w 450"/>
                  <a:gd name="T9" fmla="*/ 172 h 505"/>
                  <a:gd name="T10" fmla="*/ 253 w 450"/>
                  <a:gd name="T11" fmla="*/ 119 h 505"/>
                  <a:gd name="T12" fmla="*/ 135 w 450"/>
                  <a:gd name="T13" fmla="*/ 251 h 505"/>
                  <a:gd name="T14" fmla="*/ 135 w 450"/>
                  <a:gd name="T15" fmla="*/ 253 h 505"/>
                  <a:gd name="T16" fmla="*/ 258 w 450"/>
                  <a:gd name="T17" fmla="*/ 387 h 505"/>
                  <a:gd name="T18" fmla="*/ 370 w 450"/>
                  <a:gd name="T19" fmla="*/ 335 h 505"/>
                  <a:gd name="T20" fmla="*/ 450 w 450"/>
                  <a:gd name="T21" fmla="*/ 416 h 505"/>
                  <a:gd name="T22" fmla="*/ 252 w 450"/>
                  <a:gd name="T23" fmla="*/ 505 h 505"/>
                  <a:gd name="T24" fmla="*/ 0 w 450"/>
                  <a:gd name="T25"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0" h="505">
                    <a:moveTo>
                      <a:pt x="0" y="254"/>
                    </a:moveTo>
                    <a:cubicBezTo>
                      <a:pt x="0" y="253"/>
                      <a:pt x="0" y="253"/>
                      <a:pt x="0" y="253"/>
                    </a:cubicBezTo>
                    <a:cubicBezTo>
                      <a:pt x="0" y="114"/>
                      <a:pt x="106" y="0"/>
                      <a:pt x="254" y="0"/>
                    </a:cubicBezTo>
                    <a:cubicBezTo>
                      <a:pt x="345" y="0"/>
                      <a:pt x="402" y="31"/>
                      <a:pt x="448" y="82"/>
                    </a:cubicBezTo>
                    <a:cubicBezTo>
                      <a:pt x="363" y="172"/>
                      <a:pt x="363" y="172"/>
                      <a:pt x="363" y="172"/>
                    </a:cubicBezTo>
                    <a:cubicBezTo>
                      <a:pt x="333" y="139"/>
                      <a:pt x="302" y="119"/>
                      <a:pt x="253" y="119"/>
                    </a:cubicBezTo>
                    <a:cubicBezTo>
                      <a:pt x="184" y="119"/>
                      <a:pt x="135" y="179"/>
                      <a:pt x="135" y="251"/>
                    </a:cubicBezTo>
                    <a:cubicBezTo>
                      <a:pt x="135" y="253"/>
                      <a:pt x="135" y="253"/>
                      <a:pt x="135" y="253"/>
                    </a:cubicBezTo>
                    <a:cubicBezTo>
                      <a:pt x="135" y="327"/>
                      <a:pt x="183" y="387"/>
                      <a:pt x="258" y="387"/>
                    </a:cubicBezTo>
                    <a:cubicBezTo>
                      <a:pt x="305" y="387"/>
                      <a:pt x="336" y="367"/>
                      <a:pt x="370" y="335"/>
                    </a:cubicBezTo>
                    <a:cubicBezTo>
                      <a:pt x="450" y="416"/>
                      <a:pt x="450" y="416"/>
                      <a:pt x="450" y="416"/>
                    </a:cubicBezTo>
                    <a:cubicBezTo>
                      <a:pt x="403" y="468"/>
                      <a:pt x="349" y="505"/>
                      <a:pt x="252" y="505"/>
                    </a:cubicBezTo>
                    <a:cubicBezTo>
                      <a:pt x="106" y="505"/>
                      <a:pt x="0" y="393"/>
                      <a:pt x="0" y="2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32" name="Freeform 15">
                <a:extLst>
                  <a:ext uri="{FF2B5EF4-FFF2-40B4-BE49-F238E27FC236}">
                    <a16:creationId xmlns:a16="http://schemas.microsoft.com/office/drawing/2014/main" id="{5987BAB3-29AF-D54E-C96B-87DCE259CAAB}"/>
                  </a:ext>
                </a:extLst>
              </p:cNvPr>
              <p:cNvSpPr>
                <a:spLocks/>
              </p:cNvSpPr>
              <p:nvPr/>
            </p:nvSpPr>
            <p:spPr bwMode="auto">
              <a:xfrm>
                <a:off x="5553254" y="866312"/>
                <a:ext cx="193270" cy="286802"/>
              </a:xfrm>
              <a:custGeom>
                <a:avLst/>
                <a:gdLst>
                  <a:gd name="T0" fmla="*/ 0 w 445"/>
                  <a:gd name="T1" fmla="*/ 0 h 660"/>
                  <a:gd name="T2" fmla="*/ 138 w 445"/>
                  <a:gd name="T3" fmla="*/ 0 h 660"/>
                  <a:gd name="T4" fmla="*/ 138 w 445"/>
                  <a:gd name="T5" fmla="*/ 244 h 660"/>
                  <a:gd name="T6" fmla="*/ 280 w 445"/>
                  <a:gd name="T7" fmla="*/ 166 h 660"/>
                  <a:gd name="T8" fmla="*/ 445 w 445"/>
                  <a:gd name="T9" fmla="*/ 346 h 660"/>
                  <a:gd name="T10" fmla="*/ 445 w 445"/>
                  <a:gd name="T11" fmla="*/ 660 h 660"/>
                  <a:gd name="T12" fmla="*/ 307 w 445"/>
                  <a:gd name="T13" fmla="*/ 660 h 660"/>
                  <a:gd name="T14" fmla="*/ 307 w 445"/>
                  <a:gd name="T15" fmla="*/ 390 h 660"/>
                  <a:gd name="T16" fmla="*/ 224 w 445"/>
                  <a:gd name="T17" fmla="*/ 291 h 660"/>
                  <a:gd name="T18" fmla="*/ 138 w 445"/>
                  <a:gd name="T19" fmla="*/ 390 h 660"/>
                  <a:gd name="T20" fmla="*/ 138 w 445"/>
                  <a:gd name="T21" fmla="*/ 660 h 660"/>
                  <a:gd name="T22" fmla="*/ 0 w 445"/>
                  <a:gd name="T23" fmla="*/ 660 h 660"/>
                  <a:gd name="T24" fmla="*/ 0 w 445"/>
                  <a:gd name="T25" fmla="*/ 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660">
                    <a:moveTo>
                      <a:pt x="0" y="0"/>
                    </a:moveTo>
                    <a:cubicBezTo>
                      <a:pt x="138" y="0"/>
                      <a:pt x="138" y="0"/>
                      <a:pt x="138" y="0"/>
                    </a:cubicBezTo>
                    <a:cubicBezTo>
                      <a:pt x="138" y="244"/>
                      <a:pt x="138" y="244"/>
                      <a:pt x="138" y="244"/>
                    </a:cubicBezTo>
                    <a:cubicBezTo>
                      <a:pt x="169" y="203"/>
                      <a:pt x="210" y="166"/>
                      <a:pt x="280" y="166"/>
                    </a:cubicBezTo>
                    <a:cubicBezTo>
                      <a:pt x="384" y="166"/>
                      <a:pt x="445" y="235"/>
                      <a:pt x="445" y="346"/>
                    </a:cubicBezTo>
                    <a:cubicBezTo>
                      <a:pt x="445" y="660"/>
                      <a:pt x="445" y="660"/>
                      <a:pt x="445" y="660"/>
                    </a:cubicBezTo>
                    <a:cubicBezTo>
                      <a:pt x="307" y="660"/>
                      <a:pt x="307" y="660"/>
                      <a:pt x="307" y="660"/>
                    </a:cubicBezTo>
                    <a:cubicBezTo>
                      <a:pt x="307" y="390"/>
                      <a:pt x="307" y="390"/>
                      <a:pt x="307" y="390"/>
                    </a:cubicBezTo>
                    <a:cubicBezTo>
                      <a:pt x="307" y="324"/>
                      <a:pt x="276" y="291"/>
                      <a:pt x="224" y="291"/>
                    </a:cubicBezTo>
                    <a:cubicBezTo>
                      <a:pt x="171" y="291"/>
                      <a:pt x="138" y="324"/>
                      <a:pt x="138" y="390"/>
                    </a:cubicBezTo>
                    <a:cubicBezTo>
                      <a:pt x="138" y="660"/>
                      <a:pt x="138" y="660"/>
                      <a:pt x="138" y="660"/>
                    </a:cubicBezTo>
                    <a:cubicBezTo>
                      <a:pt x="0" y="660"/>
                      <a:pt x="0" y="660"/>
                      <a:pt x="0" y="66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33" name="Freeform 16">
                <a:extLst>
                  <a:ext uri="{FF2B5EF4-FFF2-40B4-BE49-F238E27FC236}">
                    <a16:creationId xmlns:a16="http://schemas.microsoft.com/office/drawing/2014/main" id="{A2C5C9AC-6095-2E6D-9CE3-850A7233DDAF}"/>
                  </a:ext>
                </a:extLst>
              </p:cNvPr>
              <p:cNvSpPr>
                <a:spLocks/>
              </p:cNvSpPr>
              <p:nvPr/>
            </p:nvSpPr>
            <p:spPr bwMode="auto">
              <a:xfrm>
                <a:off x="5762039" y="938123"/>
                <a:ext cx="192827" cy="214991"/>
              </a:xfrm>
              <a:custGeom>
                <a:avLst/>
                <a:gdLst>
                  <a:gd name="T0" fmla="*/ 0 w 444"/>
                  <a:gd name="T1" fmla="*/ 9 h 494"/>
                  <a:gd name="T2" fmla="*/ 137 w 444"/>
                  <a:gd name="T3" fmla="*/ 9 h 494"/>
                  <a:gd name="T4" fmla="*/ 137 w 444"/>
                  <a:gd name="T5" fmla="*/ 78 h 494"/>
                  <a:gd name="T6" fmla="*/ 279 w 444"/>
                  <a:gd name="T7" fmla="*/ 0 h 494"/>
                  <a:gd name="T8" fmla="*/ 444 w 444"/>
                  <a:gd name="T9" fmla="*/ 180 h 494"/>
                  <a:gd name="T10" fmla="*/ 444 w 444"/>
                  <a:gd name="T11" fmla="*/ 494 h 494"/>
                  <a:gd name="T12" fmla="*/ 306 w 444"/>
                  <a:gd name="T13" fmla="*/ 494 h 494"/>
                  <a:gd name="T14" fmla="*/ 306 w 444"/>
                  <a:gd name="T15" fmla="*/ 224 h 494"/>
                  <a:gd name="T16" fmla="*/ 223 w 444"/>
                  <a:gd name="T17" fmla="*/ 125 h 494"/>
                  <a:gd name="T18" fmla="*/ 137 w 444"/>
                  <a:gd name="T19" fmla="*/ 224 h 494"/>
                  <a:gd name="T20" fmla="*/ 137 w 444"/>
                  <a:gd name="T21" fmla="*/ 494 h 494"/>
                  <a:gd name="T22" fmla="*/ 0 w 444"/>
                  <a:gd name="T23" fmla="*/ 494 h 494"/>
                  <a:gd name="T24" fmla="*/ 0 w 444"/>
                  <a:gd name="T25" fmla="*/ 9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94">
                    <a:moveTo>
                      <a:pt x="0" y="9"/>
                    </a:moveTo>
                    <a:cubicBezTo>
                      <a:pt x="137" y="9"/>
                      <a:pt x="137" y="9"/>
                      <a:pt x="137" y="9"/>
                    </a:cubicBezTo>
                    <a:cubicBezTo>
                      <a:pt x="137" y="78"/>
                      <a:pt x="137" y="78"/>
                      <a:pt x="137" y="78"/>
                    </a:cubicBezTo>
                    <a:cubicBezTo>
                      <a:pt x="169" y="37"/>
                      <a:pt x="210" y="0"/>
                      <a:pt x="279" y="0"/>
                    </a:cubicBezTo>
                    <a:cubicBezTo>
                      <a:pt x="383" y="0"/>
                      <a:pt x="444" y="69"/>
                      <a:pt x="444" y="180"/>
                    </a:cubicBezTo>
                    <a:cubicBezTo>
                      <a:pt x="444" y="494"/>
                      <a:pt x="444" y="494"/>
                      <a:pt x="444" y="494"/>
                    </a:cubicBezTo>
                    <a:cubicBezTo>
                      <a:pt x="306" y="494"/>
                      <a:pt x="306" y="494"/>
                      <a:pt x="306" y="494"/>
                    </a:cubicBezTo>
                    <a:cubicBezTo>
                      <a:pt x="306" y="224"/>
                      <a:pt x="306" y="224"/>
                      <a:pt x="306" y="224"/>
                    </a:cubicBezTo>
                    <a:cubicBezTo>
                      <a:pt x="306" y="158"/>
                      <a:pt x="276" y="125"/>
                      <a:pt x="223" y="125"/>
                    </a:cubicBezTo>
                    <a:cubicBezTo>
                      <a:pt x="171" y="125"/>
                      <a:pt x="137" y="158"/>
                      <a:pt x="137" y="224"/>
                    </a:cubicBezTo>
                    <a:cubicBezTo>
                      <a:pt x="137" y="494"/>
                      <a:pt x="137" y="494"/>
                      <a:pt x="137" y="494"/>
                    </a:cubicBezTo>
                    <a:cubicBezTo>
                      <a:pt x="0" y="494"/>
                      <a:pt x="0" y="494"/>
                      <a:pt x="0" y="494"/>
                    </a:cubicBez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34" name="Freeform 17">
                <a:extLst>
                  <a:ext uri="{FF2B5EF4-FFF2-40B4-BE49-F238E27FC236}">
                    <a16:creationId xmlns:a16="http://schemas.microsoft.com/office/drawing/2014/main" id="{FADAB6A4-9BB4-B348-9D1B-7159D479A97A}"/>
                  </a:ext>
                </a:extLst>
              </p:cNvPr>
              <p:cNvSpPr>
                <a:spLocks noEditPoints="1"/>
              </p:cNvSpPr>
              <p:nvPr/>
            </p:nvSpPr>
            <p:spPr bwMode="auto">
              <a:xfrm>
                <a:off x="5967277" y="938123"/>
                <a:ext cx="228289" cy="219867"/>
              </a:xfrm>
              <a:custGeom>
                <a:avLst/>
                <a:gdLst>
                  <a:gd name="T0" fmla="*/ 0 w 525"/>
                  <a:gd name="T1" fmla="*/ 254 h 505"/>
                  <a:gd name="T2" fmla="*/ 0 w 525"/>
                  <a:gd name="T3" fmla="*/ 253 h 505"/>
                  <a:gd name="T4" fmla="*/ 263 w 525"/>
                  <a:gd name="T5" fmla="*/ 0 h 505"/>
                  <a:gd name="T6" fmla="*/ 525 w 525"/>
                  <a:gd name="T7" fmla="*/ 251 h 505"/>
                  <a:gd name="T8" fmla="*/ 525 w 525"/>
                  <a:gd name="T9" fmla="*/ 253 h 505"/>
                  <a:gd name="T10" fmla="*/ 262 w 525"/>
                  <a:gd name="T11" fmla="*/ 505 h 505"/>
                  <a:gd name="T12" fmla="*/ 0 w 525"/>
                  <a:gd name="T13" fmla="*/ 254 h 505"/>
                  <a:gd name="T14" fmla="*/ 389 w 525"/>
                  <a:gd name="T15" fmla="*/ 254 h 505"/>
                  <a:gd name="T16" fmla="*/ 389 w 525"/>
                  <a:gd name="T17" fmla="*/ 253 h 505"/>
                  <a:gd name="T18" fmla="*/ 262 w 525"/>
                  <a:gd name="T19" fmla="*/ 119 h 505"/>
                  <a:gd name="T20" fmla="*/ 136 w 525"/>
                  <a:gd name="T21" fmla="*/ 251 h 505"/>
                  <a:gd name="T22" fmla="*/ 136 w 525"/>
                  <a:gd name="T23" fmla="*/ 253 h 505"/>
                  <a:gd name="T24" fmla="*/ 263 w 525"/>
                  <a:gd name="T25" fmla="*/ 387 h 505"/>
                  <a:gd name="T26" fmla="*/ 389 w 525"/>
                  <a:gd name="T27"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5" h="505">
                    <a:moveTo>
                      <a:pt x="0" y="254"/>
                    </a:moveTo>
                    <a:cubicBezTo>
                      <a:pt x="0" y="253"/>
                      <a:pt x="0" y="253"/>
                      <a:pt x="0" y="253"/>
                    </a:cubicBezTo>
                    <a:cubicBezTo>
                      <a:pt x="0" y="113"/>
                      <a:pt x="112" y="0"/>
                      <a:pt x="263" y="0"/>
                    </a:cubicBezTo>
                    <a:cubicBezTo>
                      <a:pt x="414" y="0"/>
                      <a:pt x="525" y="111"/>
                      <a:pt x="525" y="251"/>
                    </a:cubicBezTo>
                    <a:cubicBezTo>
                      <a:pt x="525" y="253"/>
                      <a:pt x="525" y="253"/>
                      <a:pt x="525" y="253"/>
                    </a:cubicBezTo>
                    <a:cubicBezTo>
                      <a:pt x="525" y="392"/>
                      <a:pt x="413" y="505"/>
                      <a:pt x="262" y="505"/>
                    </a:cubicBezTo>
                    <a:cubicBezTo>
                      <a:pt x="111" y="505"/>
                      <a:pt x="0" y="394"/>
                      <a:pt x="0" y="254"/>
                    </a:cubicBezTo>
                    <a:close/>
                    <a:moveTo>
                      <a:pt x="389" y="254"/>
                    </a:moveTo>
                    <a:cubicBezTo>
                      <a:pt x="389" y="253"/>
                      <a:pt x="389" y="253"/>
                      <a:pt x="389" y="253"/>
                    </a:cubicBezTo>
                    <a:cubicBezTo>
                      <a:pt x="389" y="181"/>
                      <a:pt x="338" y="119"/>
                      <a:pt x="262" y="119"/>
                    </a:cubicBezTo>
                    <a:cubicBezTo>
                      <a:pt x="183" y="119"/>
                      <a:pt x="136" y="179"/>
                      <a:pt x="136" y="251"/>
                    </a:cubicBezTo>
                    <a:cubicBezTo>
                      <a:pt x="136" y="253"/>
                      <a:pt x="136" y="253"/>
                      <a:pt x="136" y="253"/>
                    </a:cubicBezTo>
                    <a:cubicBezTo>
                      <a:pt x="136" y="324"/>
                      <a:pt x="187" y="387"/>
                      <a:pt x="263" y="387"/>
                    </a:cubicBezTo>
                    <a:cubicBezTo>
                      <a:pt x="342" y="387"/>
                      <a:pt x="389" y="326"/>
                      <a:pt x="389" y="2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35" name="Rectangle 18">
                <a:extLst>
                  <a:ext uri="{FF2B5EF4-FFF2-40B4-BE49-F238E27FC236}">
                    <a16:creationId xmlns:a16="http://schemas.microsoft.com/office/drawing/2014/main" id="{1E9629A8-4DCC-A11C-4622-4EBA2AEF7CA8}"/>
                  </a:ext>
                </a:extLst>
              </p:cNvPr>
              <p:cNvSpPr>
                <a:spLocks noChangeArrowheads="1"/>
              </p:cNvSpPr>
              <p:nvPr/>
            </p:nvSpPr>
            <p:spPr bwMode="auto">
              <a:xfrm>
                <a:off x="6207091" y="866312"/>
                <a:ext cx="59843" cy="2868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36" name="Freeform 19">
                <a:extLst>
                  <a:ext uri="{FF2B5EF4-FFF2-40B4-BE49-F238E27FC236}">
                    <a16:creationId xmlns:a16="http://schemas.microsoft.com/office/drawing/2014/main" id="{C79D958B-3171-C98E-AC38-D1E70BC57603}"/>
                  </a:ext>
                </a:extLst>
              </p:cNvPr>
              <p:cNvSpPr>
                <a:spLocks noEditPoints="1"/>
              </p:cNvSpPr>
              <p:nvPr/>
            </p:nvSpPr>
            <p:spPr bwMode="auto">
              <a:xfrm>
                <a:off x="6278460" y="938123"/>
                <a:ext cx="228732" cy="219867"/>
              </a:xfrm>
              <a:custGeom>
                <a:avLst/>
                <a:gdLst>
                  <a:gd name="T0" fmla="*/ 0 w 526"/>
                  <a:gd name="T1" fmla="*/ 254 h 505"/>
                  <a:gd name="T2" fmla="*/ 0 w 526"/>
                  <a:gd name="T3" fmla="*/ 253 h 505"/>
                  <a:gd name="T4" fmla="*/ 264 w 526"/>
                  <a:gd name="T5" fmla="*/ 0 h 505"/>
                  <a:gd name="T6" fmla="*/ 526 w 526"/>
                  <a:gd name="T7" fmla="*/ 251 h 505"/>
                  <a:gd name="T8" fmla="*/ 526 w 526"/>
                  <a:gd name="T9" fmla="*/ 253 h 505"/>
                  <a:gd name="T10" fmla="*/ 262 w 526"/>
                  <a:gd name="T11" fmla="*/ 505 h 505"/>
                  <a:gd name="T12" fmla="*/ 0 w 526"/>
                  <a:gd name="T13" fmla="*/ 254 h 505"/>
                  <a:gd name="T14" fmla="*/ 390 w 526"/>
                  <a:gd name="T15" fmla="*/ 254 h 505"/>
                  <a:gd name="T16" fmla="*/ 390 w 526"/>
                  <a:gd name="T17" fmla="*/ 253 h 505"/>
                  <a:gd name="T18" fmla="*/ 262 w 526"/>
                  <a:gd name="T19" fmla="*/ 119 h 505"/>
                  <a:gd name="T20" fmla="*/ 136 w 526"/>
                  <a:gd name="T21" fmla="*/ 251 h 505"/>
                  <a:gd name="T22" fmla="*/ 136 w 526"/>
                  <a:gd name="T23" fmla="*/ 253 h 505"/>
                  <a:gd name="T24" fmla="*/ 264 w 526"/>
                  <a:gd name="T25" fmla="*/ 387 h 505"/>
                  <a:gd name="T26" fmla="*/ 390 w 526"/>
                  <a:gd name="T27"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6" h="505">
                    <a:moveTo>
                      <a:pt x="0" y="254"/>
                    </a:moveTo>
                    <a:cubicBezTo>
                      <a:pt x="0" y="253"/>
                      <a:pt x="0" y="253"/>
                      <a:pt x="0" y="253"/>
                    </a:cubicBezTo>
                    <a:cubicBezTo>
                      <a:pt x="0" y="113"/>
                      <a:pt x="113" y="0"/>
                      <a:pt x="264" y="0"/>
                    </a:cubicBezTo>
                    <a:cubicBezTo>
                      <a:pt x="414" y="0"/>
                      <a:pt x="526" y="111"/>
                      <a:pt x="526" y="251"/>
                    </a:cubicBezTo>
                    <a:cubicBezTo>
                      <a:pt x="526" y="253"/>
                      <a:pt x="526" y="253"/>
                      <a:pt x="526" y="253"/>
                    </a:cubicBezTo>
                    <a:cubicBezTo>
                      <a:pt x="526" y="392"/>
                      <a:pt x="413" y="505"/>
                      <a:pt x="262" y="505"/>
                    </a:cubicBezTo>
                    <a:cubicBezTo>
                      <a:pt x="112" y="505"/>
                      <a:pt x="0" y="394"/>
                      <a:pt x="0" y="254"/>
                    </a:cubicBezTo>
                    <a:close/>
                    <a:moveTo>
                      <a:pt x="390" y="254"/>
                    </a:moveTo>
                    <a:cubicBezTo>
                      <a:pt x="390" y="253"/>
                      <a:pt x="390" y="253"/>
                      <a:pt x="390" y="253"/>
                    </a:cubicBezTo>
                    <a:cubicBezTo>
                      <a:pt x="390" y="181"/>
                      <a:pt x="338" y="119"/>
                      <a:pt x="262" y="119"/>
                    </a:cubicBezTo>
                    <a:cubicBezTo>
                      <a:pt x="183" y="119"/>
                      <a:pt x="136" y="179"/>
                      <a:pt x="136" y="251"/>
                    </a:cubicBezTo>
                    <a:cubicBezTo>
                      <a:pt x="136" y="253"/>
                      <a:pt x="136" y="253"/>
                      <a:pt x="136" y="253"/>
                    </a:cubicBezTo>
                    <a:cubicBezTo>
                      <a:pt x="136" y="324"/>
                      <a:pt x="188" y="387"/>
                      <a:pt x="264" y="387"/>
                    </a:cubicBezTo>
                    <a:cubicBezTo>
                      <a:pt x="343" y="387"/>
                      <a:pt x="390" y="326"/>
                      <a:pt x="390" y="2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37" name="Freeform 20">
                <a:extLst>
                  <a:ext uri="{FF2B5EF4-FFF2-40B4-BE49-F238E27FC236}">
                    <a16:creationId xmlns:a16="http://schemas.microsoft.com/office/drawing/2014/main" id="{554B9252-69A2-5318-8332-63EC72901CF4}"/>
                  </a:ext>
                </a:extLst>
              </p:cNvPr>
              <p:cNvSpPr>
                <a:spLocks noEditPoints="1"/>
              </p:cNvSpPr>
              <p:nvPr/>
            </p:nvSpPr>
            <p:spPr bwMode="auto">
              <a:xfrm>
                <a:off x="6516057" y="938123"/>
                <a:ext cx="221197" cy="278823"/>
              </a:xfrm>
              <a:custGeom>
                <a:avLst/>
                <a:gdLst>
                  <a:gd name="T0" fmla="*/ 24 w 509"/>
                  <a:gd name="T1" fmla="*/ 590 h 641"/>
                  <a:gd name="T2" fmla="*/ 71 w 509"/>
                  <a:gd name="T3" fmla="*/ 487 h 641"/>
                  <a:gd name="T4" fmla="*/ 235 w 509"/>
                  <a:gd name="T5" fmla="*/ 531 h 641"/>
                  <a:gd name="T6" fmla="*/ 373 w 509"/>
                  <a:gd name="T7" fmla="*/ 399 h 641"/>
                  <a:gd name="T8" fmla="*/ 373 w 509"/>
                  <a:gd name="T9" fmla="*/ 376 h 641"/>
                  <a:gd name="T10" fmla="*/ 215 w 509"/>
                  <a:gd name="T11" fmla="*/ 454 h 641"/>
                  <a:gd name="T12" fmla="*/ 0 w 509"/>
                  <a:gd name="T13" fmla="*/ 228 h 641"/>
                  <a:gd name="T14" fmla="*/ 0 w 509"/>
                  <a:gd name="T15" fmla="*/ 226 h 641"/>
                  <a:gd name="T16" fmla="*/ 215 w 509"/>
                  <a:gd name="T17" fmla="*/ 0 h 641"/>
                  <a:gd name="T18" fmla="*/ 372 w 509"/>
                  <a:gd name="T19" fmla="*/ 72 h 641"/>
                  <a:gd name="T20" fmla="*/ 372 w 509"/>
                  <a:gd name="T21" fmla="*/ 9 h 641"/>
                  <a:gd name="T22" fmla="*/ 509 w 509"/>
                  <a:gd name="T23" fmla="*/ 9 h 641"/>
                  <a:gd name="T24" fmla="*/ 509 w 509"/>
                  <a:gd name="T25" fmla="*/ 385 h 641"/>
                  <a:gd name="T26" fmla="*/ 448 w 509"/>
                  <a:gd name="T27" fmla="*/ 576 h 641"/>
                  <a:gd name="T28" fmla="*/ 239 w 509"/>
                  <a:gd name="T29" fmla="*/ 641 h 641"/>
                  <a:gd name="T30" fmla="*/ 24 w 509"/>
                  <a:gd name="T31" fmla="*/ 590 h 641"/>
                  <a:gd name="T32" fmla="*/ 373 w 509"/>
                  <a:gd name="T33" fmla="*/ 228 h 641"/>
                  <a:gd name="T34" fmla="*/ 373 w 509"/>
                  <a:gd name="T35" fmla="*/ 226 h 641"/>
                  <a:gd name="T36" fmla="*/ 255 w 509"/>
                  <a:gd name="T37" fmla="*/ 114 h 641"/>
                  <a:gd name="T38" fmla="*/ 137 w 509"/>
                  <a:gd name="T39" fmla="*/ 226 h 641"/>
                  <a:gd name="T40" fmla="*/ 137 w 509"/>
                  <a:gd name="T41" fmla="*/ 228 h 641"/>
                  <a:gd name="T42" fmla="*/ 255 w 509"/>
                  <a:gd name="T43" fmla="*/ 340 h 641"/>
                  <a:gd name="T44" fmla="*/ 373 w 509"/>
                  <a:gd name="T45" fmla="*/ 228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9" h="641">
                    <a:moveTo>
                      <a:pt x="24" y="590"/>
                    </a:moveTo>
                    <a:cubicBezTo>
                      <a:pt x="71" y="487"/>
                      <a:pt x="71" y="487"/>
                      <a:pt x="71" y="487"/>
                    </a:cubicBezTo>
                    <a:cubicBezTo>
                      <a:pt x="121" y="515"/>
                      <a:pt x="171" y="531"/>
                      <a:pt x="235" y="531"/>
                    </a:cubicBezTo>
                    <a:cubicBezTo>
                      <a:pt x="329" y="531"/>
                      <a:pt x="373" y="486"/>
                      <a:pt x="373" y="399"/>
                    </a:cubicBezTo>
                    <a:cubicBezTo>
                      <a:pt x="373" y="376"/>
                      <a:pt x="373" y="376"/>
                      <a:pt x="373" y="376"/>
                    </a:cubicBezTo>
                    <a:cubicBezTo>
                      <a:pt x="333" y="425"/>
                      <a:pt x="288" y="454"/>
                      <a:pt x="215" y="454"/>
                    </a:cubicBezTo>
                    <a:cubicBezTo>
                      <a:pt x="102" y="454"/>
                      <a:pt x="0" y="372"/>
                      <a:pt x="0" y="228"/>
                    </a:cubicBezTo>
                    <a:cubicBezTo>
                      <a:pt x="0" y="226"/>
                      <a:pt x="0" y="226"/>
                      <a:pt x="0" y="226"/>
                    </a:cubicBezTo>
                    <a:cubicBezTo>
                      <a:pt x="0" y="82"/>
                      <a:pt x="104" y="0"/>
                      <a:pt x="215" y="0"/>
                    </a:cubicBezTo>
                    <a:cubicBezTo>
                      <a:pt x="290" y="0"/>
                      <a:pt x="334" y="32"/>
                      <a:pt x="372" y="72"/>
                    </a:cubicBezTo>
                    <a:cubicBezTo>
                      <a:pt x="372" y="9"/>
                      <a:pt x="372" y="9"/>
                      <a:pt x="372" y="9"/>
                    </a:cubicBezTo>
                    <a:cubicBezTo>
                      <a:pt x="509" y="9"/>
                      <a:pt x="509" y="9"/>
                      <a:pt x="509" y="9"/>
                    </a:cubicBezTo>
                    <a:cubicBezTo>
                      <a:pt x="509" y="385"/>
                      <a:pt x="509" y="385"/>
                      <a:pt x="509" y="385"/>
                    </a:cubicBezTo>
                    <a:cubicBezTo>
                      <a:pt x="509" y="472"/>
                      <a:pt x="488" y="535"/>
                      <a:pt x="448" y="576"/>
                    </a:cubicBezTo>
                    <a:cubicBezTo>
                      <a:pt x="402" y="621"/>
                      <a:pt x="333" y="641"/>
                      <a:pt x="239" y="641"/>
                    </a:cubicBezTo>
                    <a:cubicBezTo>
                      <a:pt x="160" y="641"/>
                      <a:pt x="86" y="623"/>
                      <a:pt x="24" y="590"/>
                    </a:cubicBezTo>
                    <a:close/>
                    <a:moveTo>
                      <a:pt x="373" y="228"/>
                    </a:moveTo>
                    <a:cubicBezTo>
                      <a:pt x="373" y="226"/>
                      <a:pt x="373" y="226"/>
                      <a:pt x="373" y="226"/>
                    </a:cubicBezTo>
                    <a:cubicBezTo>
                      <a:pt x="373" y="160"/>
                      <a:pt x="322" y="114"/>
                      <a:pt x="255" y="114"/>
                    </a:cubicBezTo>
                    <a:cubicBezTo>
                      <a:pt x="188" y="114"/>
                      <a:pt x="137" y="160"/>
                      <a:pt x="137" y="226"/>
                    </a:cubicBezTo>
                    <a:cubicBezTo>
                      <a:pt x="137" y="228"/>
                      <a:pt x="137" y="228"/>
                      <a:pt x="137" y="228"/>
                    </a:cubicBezTo>
                    <a:cubicBezTo>
                      <a:pt x="137" y="295"/>
                      <a:pt x="188" y="340"/>
                      <a:pt x="255" y="340"/>
                    </a:cubicBezTo>
                    <a:cubicBezTo>
                      <a:pt x="322" y="340"/>
                      <a:pt x="373" y="294"/>
                      <a:pt x="373" y="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38" name="Freeform 21">
                <a:extLst>
                  <a:ext uri="{FF2B5EF4-FFF2-40B4-BE49-F238E27FC236}">
                    <a16:creationId xmlns:a16="http://schemas.microsoft.com/office/drawing/2014/main" id="{C804A491-4481-F162-9B0E-0299DBE4171F}"/>
                  </a:ext>
                </a:extLst>
              </p:cNvPr>
              <p:cNvSpPr>
                <a:spLocks/>
              </p:cNvSpPr>
              <p:nvPr/>
            </p:nvSpPr>
            <p:spPr bwMode="auto">
              <a:xfrm>
                <a:off x="6747450" y="942113"/>
                <a:ext cx="219424" cy="275277"/>
              </a:xfrm>
              <a:custGeom>
                <a:avLst/>
                <a:gdLst>
                  <a:gd name="T0" fmla="*/ 362 w 505"/>
                  <a:gd name="T1" fmla="*/ 0 h 633"/>
                  <a:gd name="T2" fmla="*/ 505 w 505"/>
                  <a:gd name="T3" fmla="*/ 0 h 633"/>
                  <a:gd name="T4" fmla="*/ 319 w 505"/>
                  <a:gd name="T5" fmla="*/ 497 h 633"/>
                  <a:gd name="T6" fmla="*/ 159 w 505"/>
                  <a:gd name="T7" fmla="*/ 633 h 633"/>
                  <a:gd name="T8" fmla="*/ 37 w 505"/>
                  <a:gd name="T9" fmla="*/ 599 h 633"/>
                  <a:gd name="T10" fmla="*/ 83 w 505"/>
                  <a:gd name="T11" fmla="*/ 500 h 633"/>
                  <a:gd name="T12" fmla="*/ 142 w 505"/>
                  <a:gd name="T13" fmla="*/ 519 h 633"/>
                  <a:gd name="T14" fmla="*/ 190 w 505"/>
                  <a:gd name="T15" fmla="*/ 487 h 633"/>
                  <a:gd name="T16" fmla="*/ 0 w 505"/>
                  <a:gd name="T17" fmla="*/ 0 h 633"/>
                  <a:gd name="T18" fmla="*/ 146 w 505"/>
                  <a:gd name="T19" fmla="*/ 0 h 633"/>
                  <a:gd name="T20" fmla="*/ 256 w 505"/>
                  <a:gd name="T21" fmla="*/ 331 h 633"/>
                  <a:gd name="T22" fmla="*/ 362 w 505"/>
                  <a:gd name="T23"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5" h="633">
                    <a:moveTo>
                      <a:pt x="362" y="0"/>
                    </a:moveTo>
                    <a:cubicBezTo>
                      <a:pt x="505" y="0"/>
                      <a:pt x="505" y="0"/>
                      <a:pt x="505" y="0"/>
                    </a:cubicBezTo>
                    <a:cubicBezTo>
                      <a:pt x="319" y="497"/>
                      <a:pt x="319" y="497"/>
                      <a:pt x="319" y="497"/>
                    </a:cubicBezTo>
                    <a:cubicBezTo>
                      <a:pt x="282" y="596"/>
                      <a:pt x="242" y="633"/>
                      <a:pt x="159" y="633"/>
                    </a:cubicBezTo>
                    <a:cubicBezTo>
                      <a:pt x="110" y="633"/>
                      <a:pt x="73" y="620"/>
                      <a:pt x="37" y="599"/>
                    </a:cubicBezTo>
                    <a:cubicBezTo>
                      <a:pt x="83" y="500"/>
                      <a:pt x="83" y="500"/>
                      <a:pt x="83" y="500"/>
                    </a:cubicBezTo>
                    <a:cubicBezTo>
                      <a:pt x="101" y="511"/>
                      <a:pt x="124" y="519"/>
                      <a:pt x="142" y="519"/>
                    </a:cubicBezTo>
                    <a:cubicBezTo>
                      <a:pt x="166" y="519"/>
                      <a:pt x="178" y="512"/>
                      <a:pt x="190" y="487"/>
                    </a:cubicBezTo>
                    <a:cubicBezTo>
                      <a:pt x="0" y="0"/>
                      <a:pt x="0" y="0"/>
                      <a:pt x="0" y="0"/>
                    </a:cubicBezTo>
                    <a:cubicBezTo>
                      <a:pt x="146" y="0"/>
                      <a:pt x="146" y="0"/>
                      <a:pt x="146" y="0"/>
                    </a:cubicBezTo>
                    <a:cubicBezTo>
                      <a:pt x="256" y="331"/>
                      <a:pt x="256" y="331"/>
                      <a:pt x="256" y="331"/>
                    </a:cubicBezTo>
                    <a:lnTo>
                      <a:pt x="36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39" name="Freeform 22">
                <a:extLst>
                  <a:ext uri="{FF2B5EF4-FFF2-40B4-BE49-F238E27FC236}">
                    <a16:creationId xmlns:a16="http://schemas.microsoft.com/office/drawing/2014/main" id="{8808D8A9-01B5-A91A-50AE-718318C8DC62}"/>
                  </a:ext>
                </a:extLst>
              </p:cNvPr>
              <p:cNvSpPr>
                <a:spLocks/>
              </p:cNvSpPr>
              <p:nvPr/>
            </p:nvSpPr>
            <p:spPr bwMode="auto">
              <a:xfrm>
                <a:off x="6005842" y="1258171"/>
                <a:ext cx="132541" cy="290348"/>
              </a:xfrm>
              <a:custGeom>
                <a:avLst/>
                <a:gdLst>
                  <a:gd name="T0" fmla="*/ 57 w 305"/>
                  <a:gd name="T1" fmla="*/ 299 h 667"/>
                  <a:gd name="T2" fmla="*/ 0 w 305"/>
                  <a:gd name="T3" fmla="*/ 299 h 667"/>
                  <a:gd name="T4" fmla="*/ 0 w 305"/>
                  <a:gd name="T5" fmla="*/ 186 h 667"/>
                  <a:gd name="T6" fmla="*/ 57 w 305"/>
                  <a:gd name="T7" fmla="*/ 186 h 667"/>
                  <a:gd name="T8" fmla="*/ 57 w 305"/>
                  <a:gd name="T9" fmla="*/ 155 h 667"/>
                  <a:gd name="T10" fmla="*/ 96 w 305"/>
                  <a:gd name="T11" fmla="*/ 38 h 667"/>
                  <a:gd name="T12" fmla="*/ 208 w 305"/>
                  <a:gd name="T13" fmla="*/ 0 h 667"/>
                  <a:gd name="T14" fmla="*/ 305 w 305"/>
                  <a:gd name="T15" fmla="*/ 13 h 667"/>
                  <a:gd name="T16" fmla="*/ 305 w 305"/>
                  <a:gd name="T17" fmla="*/ 127 h 667"/>
                  <a:gd name="T18" fmla="*/ 243 w 305"/>
                  <a:gd name="T19" fmla="*/ 115 h 667"/>
                  <a:gd name="T20" fmla="*/ 193 w 305"/>
                  <a:gd name="T21" fmla="*/ 168 h 667"/>
                  <a:gd name="T22" fmla="*/ 193 w 305"/>
                  <a:gd name="T23" fmla="*/ 187 h 667"/>
                  <a:gd name="T24" fmla="*/ 305 w 305"/>
                  <a:gd name="T25" fmla="*/ 187 h 667"/>
                  <a:gd name="T26" fmla="*/ 305 w 305"/>
                  <a:gd name="T27" fmla="*/ 299 h 667"/>
                  <a:gd name="T28" fmla="*/ 195 w 305"/>
                  <a:gd name="T29" fmla="*/ 299 h 667"/>
                  <a:gd name="T30" fmla="*/ 195 w 305"/>
                  <a:gd name="T31" fmla="*/ 667 h 667"/>
                  <a:gd name="T32" fmla="*/ 57 w 305"/>
                  <a:gd name="T33" fmla="*/ 667 h 667"/>
                  <a:gd name="T34" fmla="*/ 57 w 305"/>
                  <a:gd name="T35" fmla="*/ 299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5" h="667">
                    <a:moveTo>
                      <a:pt x="57" y="299"/>
                    </a:moveTo>
                    <a:cubicBezTo>
                      <a:pt x="0" y="299"/>
                      <a:pt x="0" y="299"/>
                      <a:pt x="0" y="299"/>
                    </a:cubicBezTo>
                    <a:cubicBezTo>
                      <a:pt x="0" y="186"/>
                      <a:pt x="0" y="186"/>
                      <a:pt x="0" y="186"/>
                    </a:cubicBezTo>
                    <a:cubicBezTo>
                      <a:pt x="57" y="186"/>
                      <a:pt x="57" y="186"/>
                      <a:pt x="57" y="186"/>
                    </a:cubicBezTo>
                    <a:cubicBezTo>
                      <a:pt x="57" y="155"/>
                      <a:pt x="57" y="155"/>
                      <a:pt x="57" y="155"/>
                    </a:cubicBezTo>
                    <a:cubicBezTo>
                      <a:pt x="57" y="102"/>
                      <a:pt x="71" y="63"/>
                      <a:pt x="96" y="38"/>
                    </a:cubicBezTo>
                    <a:cubicBezTo>
                      <a:pt x="122" y="12"/>
                      <a:pt x="159" y="0"/>
                      <a:pt x="208" y="0"/>
                    </a:cubicBezTo>
                    <a:cubicBezTo>
                      <a:pt x="251" y="0"/>
                      <a:pt x="280" y="5"/>
                      <a:pt x="305" y="13"/>
                    </a:cubicBezTo>
                    <a:cubicBezTo>
                      <a:pt x="305" y="127"/>
                      <a:pt x="305" y="127"/>
                      <a:pt x="305" y="127"/>
                    </a:cubicBezTo>
                    <a:cubicBezTo>
                      <a:pt x="286" y="120"/>
                      <a:pt x="267" y="115"/>
                      <a:pt x="243" y="115"/>
                    </a:cubicBezTo>
                    <a:cubicBezTo>
                      <a:pt x="211" y="115"/>
                      <a:pt x="193" y="132"/>
                      <a:pt x="193" y="168"/>
                    </a:cubicBezTo>
                    <a:cubicBezTo>
                      <a:pt x="193" y="187"/>
                      <a:pt x="193" y="187"/>
                      <a:pt x="193" y="187"/>
                    </a:cubicBezTo>
                    <a:cubicBezTo>
                      <a:pt x="305" y="187"/>
                      <a:pt x="305" y="187"/>
                      <a:pt x="305" y="187"/>
                    </a:cubicBezTo>
                    <a:cubicBezTo>
                      <a:pt x="305" y="299"/>
                      <a:pt x="305" y="299"/>
                      <a:pt x="305" y="299"/>
                    </a:cubicBezTo>
                    <a:cubicBezTo>
                      <a:pt x="195" y="299"/>
                      <a:pt x="195" y="299"/>
                      <a:pt x="195" y="299"/>
                    </a:cubicBezTo>
                    <a:cubicBezTo>
                      <a:pt x="195" y="667"/>
                      <a:pt x="195" y="667"/>
                      <a:pt x="195" y="667"/>
                    </a:cubicBezTo>
                    <a:cubicBezTo>
                      <a:pt x="57" y="667"/>
                      <a:pt x="57" y="667"/>
                      <a:pt x="57" y="667"/>
                    </a:cubicBezTo>
                    <a:lnTo>
                      <a:pt x="57"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40" name="Freeform 23">
                <a:extLst>
                  <a:ext uri="{FF2B5EF4-FFF2-40B4-BE49-F238E27FC236}">
                    <a16:creationId xmlns:a16="http://schemas.microsoft.com/office/drawing/2014/main" id="{E203CC2B-B577-8625-76D4-40BC1F094979}"/>
                  </a:ext>
                </a:extLst>
              </p:cNvPr>
              <p:cNvSpPr>
                <a:spLocks noEditPoints="1"/>
              </p:cNvSpPr>
              <p:nvPr/>
            </p:nvSpPr>
            <p:spPr bwMode="auto">
              <a:xfrm>
                <a:off x="6137497" y="1333086"/>
                <a:ext cx="228289" cy="219867"/>
              </a:xfrm>
              <a:custGeom>
                <a:avLst/>
                <a:gdLst>
                  <a:gd name="T0" fmla="*/ 0 w 525"/>
                  <a:gd name="T1" fmla="*/ 255 h 506"/>
                  <a:gd name="T2" fmla="*/ 0 w 525"/>
                  <a:gd name="T3" fmla="*/ 253 h 506"/>
                  <a:gd name="T4" fmla="*/ 263 w 525"/>
                  <a:gd name="T5" fmla="*/ 0 h 506"/>
                  <a:gd name="T6" fmla="*/ 525 w 525"/>
                  <a:gd name="T7" fmla="*/ 251 h 506"/>
                  <a:gd name="T8" fmla="*/ 525 w 525"/>
                  <a:gd name="T9" fmla="*/ 253 h 506"/>
                  <a:gd name="T10" fmla="*/ 261 w 525"/>
                  <a:gd name="T11" fmla="*/ 506 h 506"/>
                  <a:gd name="T12" fmla="*/ 0 w 525"/>
                  <a:gd name="T13" fmla="*/ 255 h 506"/>
                  <a:gd name="T14" fmla="*/ 389 w 525"/>
                  <a:gd name="T15" fmla="*/ 255 h 506"/>
                  <a:gd name="T16" fmla="*/ 389 w 525"/>
                  <a:gd name="T17" fmla="*/ 253 h 506"/>
                  <a:gd name="T18" fmla="*/ 261 w 525"/>
                  <a:gd name="T19" fmla="*/ 119 h 506"/>
                  <a:gd name="T20" fmla="*/ 135 w 525"/>
                  <a:gd name="T21" fmla="*/ 251 h 506"/>
                  <a:gd name="T22" fmla="*/ 135 w 525"/>
                  <a:gd name="T23" fmla="*/ 253 h 506"/>
                  <a:gd name="T24" fmla="*/ 263 w 525"/>
                  <a:gd name="T25" fmla="*/ 387 h 506"/>
                  <a:gd name="T26" fmla="*/ 389 w 525"/>
                  <a:gd name="T27" fmla="*/ 255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5" h="506">
                    <a:moveTo>
                      <a:pt x="0" y="255"/>
                    </a:moveTo>
                    <a:cubicBezTo>
                      <a:pt x="0" y="253"/>
                      <a:pt x="0" y="253"/>
                      <a:pt x="0" y="253"/>
                    </a:cubicBezTo>
                    <a:cubicBezTo>
                      <a:pt x="0" y="114"/>
                      <a:pt x="112" y="0"/>
                      <a:pt x="263" y="0"/>
                    </a:cubicBezTo>
                    <a:cubicBezTo>
                      <a:pt x="413" y="0"/>
                      <a:pt x="525" y="112"/>
                      <a:pt x="525" y="251"/>
                    </a:cubicBezTo>
                    <a:cubicBezTo>
                      <a:pt x="525" y="253"/>
                      <a:pt x="525" y="253"/>
                      <a:pt x="525" y="253"/>
                    </a:cubicBezTo>
                    <a:cubicBezTo>
                      <a:pt x="525" y="392"/>
                      <a:pt x="412" y="506"/>
                      <a:pt x="261" y="506"/>
                    </a:cubicBezTo>
                    <a:cubicBezTo>
                      <a:pt x="111" y="506"/>
                      <a:pt x="0" y="394"/>
                      <a:pt x="0" y="255"/>
                    </a:cubicBezTo>
                    <a:close/>
                    <a:moveTo>
                      <a:pt x="389" y="255"/>
                    </a:moveTo>
                    <a:cubicBezTo>
                      <a:pt x="389" y="253"/>
                      <a:pt x="389" y="253"/>
                      <a:pt x="389" y="253"/>
                    </a:cubicBezTo>
                    <a:cubicBezTo>
                      <a:pt x="389" y="182"/>
                      <a:pt x="337" y="119"/>
                      <a:pt x="261" y="119"/>
                    </a:cubicBezTo>
                    <a:cubicBezTo>
                      <a:pt x="183" y="119"/>
                      <a:pt x="135" y="180"/>
                      <a:pt x="135" y="251"/>
                    </a:cubicBezTo>
                    <a:cubicBezTo>
                      <a:pt x="135" y="253"/>
                      <a:pt x="135" y="253"/>
                      <a:pt x="135" y="253"/>
                    </a:cubicBezTo>
                    <a:cubicBezTo>
                      <a:pt x="135" y="325"/>
                      <a:pt x="187" y="387"/>
                      <a:pt x="263" y="387"/>
                    </a:cubicBezTo>
                    <a:cubicBezTo>
                      <a:pt x="342" y="387"/>
                      <a:pt x="389" y="326"/>
                      <a:pt x="389"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41" name="Freeform 24">
                <a:extLst>
                  <a:ext uri="{FF2B5EF4-FFF2-40B4-BE49-F238E27FC236}">
                    <a16:creationId xmlns:a16="http://schemas.microsoft.com/office/drawing/2014/main" id="{AC009972-63E4-23AB-8988-D86D9A5A469A}"/>
                  </a:ext>
                </a:extLst>
              </p:cNvPr>
              <p:cNvSpPr>
                <a:spLocks/>
              </p:cNvSpPr>
              <p:nvPr/>
            </p:nvSpPr>
            <p:spPr bwMode="auto">
              <a:xfrm>
                <a:off x="6379084" y="1331756"/>
                <a:ext cx="127665" cy="216764"/>
              </a:xfrm>
              <a:custGeom>
                <a:avLst/>
                <a:gdLst>
                  <a:gd name="T0" fmla="*/ 0 w 293"/>
                  <a:gd name="T1" fmla="*/ 13 h 498"/>
                  <a:gd name="T2" fmla="*/ 138 w 293"/>
                  <a:gd name="T3" fmla="*/ 13 h 498"/>
                  <a:gd name="T4" fmla="*/ 138 w 293"/>
                  <a:gd name="T5" fmla="*/ 110 h 498"/>
                  <a:gd name="T6" fmla="*/ 293 w 293"/>
                  <a:gd name="T7" fmla="*/ 3 h 498"/>
                  <a:gd name="T8" fmla="*/ 293 w 293"/>
                  <a:gd name="T9" fmla="*/ 147 h 498"/>
                  <a:gd name="T10" fmla="*/ 286 w 293"/>
                  <a:gd name="T11" fmla="*/ 147 h 498"/>
                  <a:gd name="T12" fmla="*/ 138 w 293"/>
                  <a:gd name="T13" fmla="*/ 318 h 498"/>
                  <a:gd name="T14" fmla="*/ 138 w 293"/>
                  <a:gd name="T15" fmla="*/ 498 h 498"/>
                  <a:gd name="T16" fmla="*/ 0 w 293"/>
                  <a:gd name="T17" fmla="*/ 498 h 498"/>
                  <a:gd name="T18" fmla="*/ 0 w 293"/>
                  <a:gd name="T19" fmla="*/ 1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498">
                    <a:moveTo>
                      <a:pt x="0" y="13"/>
                    </a:moveTo>
                    <a:cubicBezTo>
                      <a:pt x="138" y="13"/>
                      <a:pt x="138" y="13"/>
                      <a:pt x="138" y="13"/>
                    </a:cubicBezTo>
                    <a:cubicBezTo>
                      <a:pt x="138" y="110"/>
                      <a:pt x="138" y="110"/>
                      <a:pt x="138" y="110"/>
                    </a:cubicBezTo>
                    <a:cubicBezTo>
                      <a:pt x="166" y="43"/>
                      <a:pt x="211" y="0"/>
                      <a:pt x="293" y="3"/>
                    </a:cubicBezTo>
                    <a:cubicBezTo>
                      <a:pt x="293" y="147"/>
                      <a:pt x="293" y="147"/>
                      <a:pt x="293" y="147"/>
                    </a:cubicBezTo>
                    <a:cubicBezTo>
                      <a:pt x="286" y="147"/>
                      <a:pt x="286" y="147"/>
                      <a:pt x="286" y="147"/>
                    </a:cubicBezTo>
                    <a:cubicBezTo>
                      <a:pt x="194" y="147"/>
                      <a:pt x="138" y="203"/>
                      <a:pt x="138" y="318"/>
                    </a:cubicBezTo>
                    <a:cubicBezTo>
                      <a:pt x="138" y="498"/>
                      <a:pt x="138" y="498"/>
                      <a:pt x="138" y="498"/>
                    </a:cubicBezTo>
                    <a:cubicBezTo>
                      <a:pt x="0" y="498"/>
                      <a:pt x="0" y="498"/>
                      <a:pt x="0" y="498"/>
                    </a:cubicBez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42" name="Freeform 25">
                <a:extLst>
                  <a:ext uri="{FF2B5EF4-FFF2-40B4-BE49-F238E27FC236}">
                    <a16:creationId xmlns:a16="http://schemas.microsoft.com/office/drawing/2014/main" id="{7B4995E7-FAF8-132E-8D60-0CF6A482513B}"/>
                  </a:ext>
                </a:extLst>
              </p:cNvPr>
              <p:cNvSpPr>
                <a:spLocks noEditPoints="1"/>
              </p:cNvSpPr>
              <p:nvPr/>
            </p:nvSpPr>
            <p:spPr bwMode="auto">
              <a:xfrm>
                <a:off x="6582993" y="1334859"/>
                <a:ext cx="194157" cy="217207"/>
              </a:xfrm>
              <a:custGeom>
                <a:avLst/>
                <a:gdLst>
                  <a:gd name="T0" fmla="*/ 0 w 446"/>
                  <a:gd name="T1" fmla="*/ 351 h 500"/>
                  <a:gd name="T2" fmla="*/ 0 w 446"/>
                  <a:gd name="T3" fmla="*/ 349 h 500"/>
                  <a:gd name="T4" fmla="*/ 195 w 446"/>
                  <a:gd name="T5" fmla="*/ 195 h 500"/>
                  <a:gd name="T6" fmla="*/ 314 w 446"/>
                  <a:gd name="T7" fmla="*/ 215 h 500"/>
                  <a:gd name="T8" fmla="*/ 314 w 446"/>
                  <a:gd name="T9" fmla="*/ 206 h 500"/>
                  <a:gd name="T10" fmla="*/ 210 w 446"/>
                  <a:gd name="T11" fmla="*/ 118 h 500"/>
                  <a:gd name="T12" fmla="*/ 76 w 446"/>
                  <a:gd name="T13" fmla="*/ 144 h 500"/>
                  <a:gd name="T14" fmla="*/ 42 w 446"/>
                  <a:gd name="T15" fmla="*/ 39 h 500"/>
                  <a:gd name="T16" fmla="*/ 230 w 446"/>
                  <a:gd name="T17" fmla="*/ 0 h 500"/>
                  <a:gd name="T18" fmla="*/ 394 w 446"/>
                  <a:gd name="T19" fmla="*/ 54 h 500"/>
                  <a:gd name="T20" fmla="*/ 446 w 446"/>
                  <a:gd name="T21" fmla="*/ 209 h 500"/>
                  <a:gd name="T22" fmla="*/ 446 w 446"/>
                  <a:gd name="T23" fmla="*/ 491 h 500"/>
                  <a:gd name="T24" fmla="*/ 313 w 446"/>
                  <a:gd name="T25" fmla="*/ 491 h 500"/>
                  <a:gd name="T26" fmla="*/ 313 w 446"/>
                  <a:gd name="T27" fmla="*/ 438 h 500"/>
                  <a:gd name="T28" fmla="*/ 167 w 446"/>
                  <a:gd name="T29" fmla="*/ 500 h 500"/>
                  <a:gd name="T30" fmla="*/ 0 w 446"/>
                  <a:gd name="T31" fmla="*/ 351 h 500"/>
                  <a:gd name="T32" fmla="*/ 316 w 446"/>
                  <a:gd name="T33" fmla="*/ 320 h 500"/>
                  <a:gd name="T34" fmla="*/ 316 w 446"/>
                  <a:gd name="T35" fmla="*/ 295 h 500"/>
                  <a:gd name="T36" fmla="*/ 228 w 446"/>
                  <a:gd name="T37" fmla="*/ 277 h 500"/>
                  <a:gd name="T38" fmla="*/ 133 w 446"/>
                  <a:gd name="T39" fmla="*/ 344 h 500"/>
                  <a:gd name="T40" fmla="*/ 133 w 446"/>
                  <a:gd name="T41" fmla="*/ 346 h 500"/>
                  <a:gd name="T42" fmla="*/ 208 w 446"/>
                  <a:gd name="T43" fmla="*/ 405 h 500"/>
                  <a:gd name="T44" fmla="*/ 316 w 446"/>
                  <a:gd name="T45" fmla="*/ 32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500">
                    <a:moveTo>
                      <a:pt x="0" y="351"/>
                    </a:moveTo>
                    <a:cubicBezTo>
                      <a:pt x="0" y="349"/>
                      <a:pt x="0" y="349"/>
                      <a:pt x="0" y="349"/>
                    </a:cubicBezTo>
                    <a:cubicBezTo>
                      <a:pt x="0" y="244"/>
                      <a:pt x="81" y="195"/>
                      <a:pt x="195" y="195"/>
                    </a:cubicBezTo>
                    <a:cubicBezTo>
                      <a:pt x="244" y="195"/>
                      <a:pt x="280" y="203"/>
                      <a:pt x="314" y="215"/>
                    </a:cubicBezTo>
                    <a:cubicBezTo>
                      <a:pt x="314" y="206"/>
                      <a:pt x="314" y="206"/>
                      <a:pt x="314" y="206"/>
                    </a:cubicBezTo>
                    <a:cubicBezTo>
                      <a:pt x="314" y="149"/>
                      <a:pt x="279" y="118"/>
                      <a:pt x="210" y="118"/>
                    </a:cubicBezTo>
                    <a:cubicBezTo>
                      <a:pt x="157" y="118"/>
                      <a:pt x="120" y="128"/>
                      <a:pt x="76" y="144"/>
                    </a:cubicBezTo>
                    <a:cubicBezTo>
                      <a:pt x="42" y="39"/>
                      <a:pt x="42" y="39"/>
                      <a:pt x="42" y="39"/>
                    </a:cubicBezTo>
                    <a:cubicBezTo>
                      <a:pt x="95" y="15"/>
                      <a:pt x="148" y="0"/>
                      <a:pt x="230" y="0"/>
                    </a:cubicBezTo>
                    <a:cubicBezTo>
                      <a:pt x="305" y="0"/>
                      <a:pt x="359" y="20"/>
                      <a:pt x="394" y="54"/>
                    </a:cubicBezTo>
                    <a:cubicBezTo>
                      <a:pt x="430" y="91"/>
                      <a:pt x="446" y="144"/>
                      <a:pt x="446" y="209"/>
                    </a:cubicBezTo>
                    <a:cubicBezTo>
                      <a:pt x="446" y="491"/>
                      <a:pt x="446" y="491"/>
                      <a:pt x="446" y="491"/>
                    </a:cubicBezTo>
                    <a:cubicBezTo>
                      <a:pt x="313" y="491"/>
                      <a:pt x="313" y="491"/>
                      <a:pt x="313" y="491"/>
                    </a:cubicBezTo>
                    <a:cubicBezTo>
                      <a:pt x="313" y="438"/>
                      <a:pt x="313" y="438"/>
                      <a:pt x="313" y="438"/>
                    </a:cubicBezTo>
                    <a:cubicBezTo>
                      <a:pt x="280" y="475"/>
                      <a:pt x="234" y="500"/>
                      <a:pt x="167" y="500"/>
                    </a:cubicBezTo>
                    <a:cubicBezTo>
                      <a:pt x="75" y="500"/>
                      <a:pt x="0" y="447"/>
                      <a:pt x="0" y="351"/>
                    </a:cubicBezTo>
                    <a:close/>
                    <a:moveTo>
                      <a:pt x="316" y="320"/>
                    </a:moveTo>
                    <a:cubicBezTo>
                      <a:pt x="316" y="295"/>
                      <a:pt x="316" y="295"/>
                      <a:pt x="316" y="295"/>
                    </a:cubicBezTo>
                    <a:cubicBezTo>
                      <a:pt x="292" y="284"/>
                      <a:pt x="262" y="277"/>
                      <a:pt x="228" y="277"/>
                    </a:cubicBezTo>
                    <a:cubicBezTo>
                      <a:pt x="169" y="277"/>
                      <a:pt x="133" y="301"/>
                      <a:pt x="133" y="344"/>
                    </a:cubicBezTo>
                    <a:cubicBezTo>
                      <a:pt x="133" y="346"/>
                      <a:pt x="133" y="346"/>
                      <a:pt x="133" y="346"/>
                    </a:cubicBezTo>
                    <a:cubicBezTo>
                      <a:pt x="133" y="383"/>
                      <a:pt x="164" y="405"/>
                      <a:pt x="208" y="405"/>
                    </a:cubicBezTo>
                    <a:cubicBezTo>
                      <a:pt x="272" y="405"/>
                      <a:pt x="316" y="369"/>
                      <a:pt x="316" y="3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43" name="Rectangle 26">
                <a:extLst>
                  <a:ext uri="{FF2B5EF4-FFF2-40B4-BE49-F238E27FC236}">
                    <a16:creationId xmlns:a16="http://schemas.microsoft.com/office/drawing/2014/main" id="{57D823B1-1582-58A0-7503-42EC24E7AADB}"/>
                  </a:ext>
                </a:extLst>
              </p:cNvPr>
              <p:cNvSpPr>
                <a:spLocks noChangeArrowheads="1"/>
              </p:cNvSpPr>
              <p:nvPr/>
            </p:nvSpPr>
            <p:spPr bwMode="auto">
              <a:xfrm>
                <a:off x="6801973" y="1260831"/>
                <a:ext cx="59843" cy="2876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44" name="Rectangle 27">
                <a:extLst>
                  <a:ext uri="{FF2B5EF4-FFF2-40B4-BE49-F238E27FC236}">
                    <a16:creationId xmlns:a16="http://schemas.microsoft.com/office/drawing/2014/main" id="{5A37F2CD-369D-DC54-D9B1-D3E50425EAA7}"/>
                  </a:ext>
                </a:extLst>
              </p:cNvPr>
              <p:cNvSpPr>
                <a:spLocks noChangeArrowheads="1"/>
              </p:cNvSpPr>
              <p:nvPr/>
            </p:nvSpPr>
            <p:spPr bwMode="auto">
              <a:xfrm>
                <a:off x="6886639" y="1260831"/>
                <a:ext cx="59399" cy="2876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grpSp>
        <p:sp>
          <p:nvSpPr>
            <p:cNvPr id="14" name="Rectangle 28">
              <a:extLst>
                <a:ext uri="{FF2B5EF4-FFF2-40B4-BE49-F238E27FC236}">
                  <a16:creationId xmlns:a16="http://schemas.microsoft.com/office/drawing/2014/main" id="{041085C8-5F4E-F658-ACF2-ADFEAC873586}"/>
                </a:ext>
              </a:extLst>
            </p:cNvPr>
            <p:cNvSpPr>
              <a:spLocks noChangeArrowheads="1"/>
            </p:cNvSpPr>
            <p:nvPr/>
          </p:nvSpPr>
          <p:spPr bwMode="auto">
            <a:xfrm>
              <a:off x="11556230" y="767096"/>
              <a:ext cx="634181" cy="189869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798"/>
            </a:p>
          </p:txBody>
        </p:sp>
        <p:grpSp>
          <p:nvGrpSpPr>
            <p:cNvPr id="15" name="Group 14">
              <a:extLst>
                <a:ext uri="{FF2B5EF4-FFF2-40B4-BE49-F238E27FC236}">
                  <a16:creationId xmlns:a16="http://schemas.microsoft.com/office/drawing/2014/main" id="{33B319EE-96C7-B7C2-6B60-512720E5018D}"/>
                </a:ext>
              </a:extLst>
            </p:cNvPr>
            <p:cNvGrpSpPr/>
            <p:nvPr/>
          </p:nvGrpSpPr>
          <p:grpSpPr>
            <a:xfrm>
              <a:off x="11701122" y="936748"/>
              <a:ext cx="321494" cy="1552800"/>
              <a:chOff x="7313961" y="501936"/>
              <a:chExt cx="323594" cy="1566108"/>
            </a:xfrm>
          </p:grpSpPr>
          <p:sp>
            <p:nvSpPr>
              <p:cNvPr id="16" name="Freeform 29">
                <a:extLst>
                  <a:ext uri="{FF2B5EF4-FFF2-40B4-BE49-F238E27FC236}">
                    <a16:creationId xmlns:a16="http://schemas.microsoft.com/office/drawing/2014/main" id="{943CD4DA-ED02-7B8D-A692-31D1E6FE0E6F}"/>
                  </a:ext>
                </a:extLst>
              </p:cNvPr>
              <p:cNvSpPr>
                <a:spLocks/>
              </p:cNvSpPr>
              <p:nvPr/>
            </p:nvSpPr>
            <p:spPr bwMode="auto">
              <a:xfrm>
                <a:off x="7383556" y="1311808"/>
                <a:ext cx="249567" cy="247350"/>
              </a:xfrm>
              <a:custGeom>
                <a:avLst/>
                <a:gdLst>
                  <a:gd name="T0" fmla="*/ 0 w 574"/>
                  <a:gd name="T1" fmla="*/ 229 h 569"/>
                  <a:gd name="T2" fmla="*/ 90 w 574"/>
                  <a:gd name="T3" fmla="*/ 413 h 569"/>
                  <a:gd name="T4" fmla="*/ 90 w 574"/>
                  <a:gd name="T5" fmla="*/ 413 h 569"/>
                  <a:gd name="T6" fmla="*/ 90 w 574"/>
                  <a:gd name="T7" fmla="*/ 413 h 569"/>
                  <a:gd name="T8" fmla="*/ 9 w 574"/>
                  <a:gd name="T9" fmla="*/ 413 h 569"/>
                  <a:gd name="T10" fmla="*/ 9 w 574"/>
                  <a:gd name="T11" fmla="*/ 569 h 569"/>
                  <a:gd name="T12" fmla="*/ 574 w 574"/>
                  <a:gd name="T13" fmla="*/ 569 h 569"/>
                  <a:gd name="T14" fmla="*/ 574 w 574"/>
                  <a:gd name="T15" fmla="*/ 413 h 569"/>
                  <a:gd name="T16" fmla="*/ 253 w 574"/>
                  <a:gd name="T17" fmla="*/ 413 h 569"/>
                  <a:gd name="T18" fmla="*/ 133 w 574"/>
                  <a:gd name="T19" fmla="*/ 286 h 569"/>
                  <a:gd name="T20" fmla="*/ 253 w 574"/>
                  <a:gd name="T21" fmla="*/ 155 h 569"/>
                  <a:gd name="T22" fmla="*/ 574 w 574"/>
                  <a:gd name="T23" fmla="*/ 155 h 569"/>
                  <a:gd name="T24" fmla="*/ 574 w 574"/>
                  <a:gd name="T25" fmla="*/ 0 h 569"/>
                  <a:gd name="T26" fmla="*/ 224 w 574"/>
                  <a:gd name="T27" fmla="*/ 0 h 569"/>
                  <a:gd name="T28" fmla="*/ 0 w 574"/>
                  <a:gd name="T29" fmla="*/ 229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4" h="569">
                    <a:moveTo>
                      <a:pt x="0" y="229"/>
                    </a:moveTo>
                    <a:cubicBezTo>
                      <a:pt x="0" y="294"/>
                      <a:pt x="30" y="368"/>
                      <a:pt x="90" y="413"/>
                    </a:cubicBezTo>
                    <a:cubicBezTo>
                      <a:pt x="90" y="413"/>
                      <a:pt x="90" y="413"/>
                      <a:pt x="90" y="413"/>
                    </a:cubicBezTo>
                    <a:cubicBezTo>
                      <a:pt x="90" y="413"/>
                      <a:pt x="90" y="413"/>
                      <a:pt x="90" y="413"/>
                    </a:cubicBezTo>
                    <a:cubicBezTo>
                      <a:pt x="9" y="413"/>
                      <a:pt x="9" y="413"/>
                      <a:pt x="9" y="413"/>
                    </a:cubicBezTo>
                    <a:cubicBezTo>
                      <a:pt x="9" y="569"/>
                      <a:pt x="9" y="569"/>
                      <a:pt x="9" y="569"/>
                    </a:cubicBezTo>
                    <a:cubicBezTo>
                      <a:pt x="574" y="569"/>
                      <a:pt x="574" y="569"/>
                      <a:pt x="574" y="569"/>
                    </a:cubicBezTo>
                    <a:cubicBezTo>
                      <a:pt x="574" y="413"/>
                      <a:pt x="574" y="413"/>
                      <a:pt x="574" y="413"/>
                    </a:cubicBezTo>
                    <a:cubicBezTo>
                      <a:pt x="253" y="413"/>
                      <a:pt x="253" y="413"/>
                      <a:pt x="253" y="413"/>
                    </a:cubicBezTo>
                    <a:cubicBezTo>
                      <a:pt x="195" y="413"/>
                      <a:pt x="133" y="369"/>
                      <a:pt x="133" y="286"/>
                    </a:cubicBezTo>
                    <a:cubicBezTo>
                      <a:pt x="133" y="221"/>
                      <a:pt x="178" y="155"/>
                      <a:pt x="253" y="155"/>
                    </a:cubicBezTo>
                    <a:cubicBezTo>
                      <a:pt x="574" y="155"/>
                      <a:pt x="574" y="155"/>
                      <a:pt x="574" y="155"/>
                    </a:cubicBezTo>
                    <a:cubicBezTo>
                      <a:pt x="574" y="0"/>
                      <a:pt x="574" y="0"/>
                      <a:pt x="574" y="0"/>
                    </a:cubicBezTo>
                    <a:cubicBezTo>
                      <a:pt x="224" y="0"/>
                      <a:pt x="224" y="0"/>
                      <a:pt x="224" y="0"/>
                    </a:cubicBezTo>
                    <a:cubicBezTo>
                      <a:pt x="94" y="0"/>
                      <a:pt x="0" y="93"/>
                      <a:pt x="0" y="2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17" name="Freeform 30">
                <a:extLst>
                  <a:ext uri="{FF2B5EF4-FFF2-40B4-BE49-F238E27FC236}">
                    <a16:creationId xmlns:a16="http://schemas.microsoft.com/office/drawing/2014/main" id="{17809756-C4C4-6014-3A00-CB2C8C119D07}"/>
                  </a:ext>
                </a:extLst>
              </p:cNvPr>
              <p:cNvSpPr>
                <a:spLocks/>
              </p:cNvSpPr>
              <p:nvPr/>
            </p:nvSpPr>
            <p:spPr bwMode="auto">
              <a:xfrm>
                <a:off x="7387546" y="755049"/>
                <a:ext cx="245577" cy="276163"/>
              </a:xfrm>
              <a:custGeom>
                <a:avLst/>
                <a:gdLst>
                  <a:gd name="T0" fmla="*/ 0 w 554"/>
                  <a:gd name="T1" fmla="*/ 174 h 623"/>
                  <a:gd name="T2" fmla="*/ 377 w 554"/>
                  <a:gd name="T3" fmla="*/ 311 h 623"/>
                  <a:gd name="T4" fmla="*/ 0 w 554"/>
                  <a:gd name="T5" fmla="*/ 450 h 623"/>
                  <a:gd name="T6" fmla="*/ 0 w 554"/>
                  <a:gd name="T7" fmla="*/ 623 h 623"/>
                  <a:gd name="T8" fmla="*/ 554 w 554"/>
                  <a:gd name="T9" fmla="*/ 395 h 623"/>
                  <a:gd name="T10" fmla="*/ 554 w 554"/>
                  <a:gd name="T11" fmla="*/ 228 h 623"/>
                  <a:gd name="T12" fmla="*/ 0 w 554"/>
                  <a:gd name="T13" fmla="*/ 0 h 623"/>
                  <a:gd name="T14" fmla="*/ 0 w 554"/>
                  <a:gd name="T15" fmla="*/ 174 h 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4" h="623">
                    <a:moveTo>
                      <a:pt x="0" y="174"/>
                    </a:moveTo>
                    <a:lnTo>
                      <a:pt x="377" y="311"/>
                    </a:lnTo>
                    <a:lnTo>
                      <a:pt x="0" y="450"/>
                    </a:lnTo>
                    <a:lnTo>
                      <a:pt x="0" y="623"/>
                    </a:lnTo>
                    <a:lnTo>
                      <a:pt x="554" y="395"/>
                    </a:lnTo>
                    <a:lnTo>
                      <a:pt x="554" y="228"/>
                    </a:lnTo>
                    <a:lnTo>
                      <a:pt x="0" y="0"/>
                    </a:lnTo>
                    <a:lnTo>
                      <a:pt x="0" y="1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18" name="Freeform 31">
                <a:extLst>
                  <a:ext uri="{FF2B5EF4-FFF2-40B4-BE49-F238E27FC236}">
                    <a16:creationId xmlns:a16="http://schemas.microsoft.com/office/drawing/2014/main" id="{317ED3B9-E1F8-91B7-C50F-C75A8C68969D}"/>
                  </a:ext>
                </a:extLst>
              </p:cNvPr>
              <p:cNvSpPr>
                <a:spLocks noEditPoints="1"/>
              </p:cNvSpPr>
              <p:nvPr/>
            </p:nvSpPr>
            <p:spPr bwMode="auto">
              <a:xfrm>
                <a:off x="7383556" y="1583096"/>
                <a:ext cx="253999" cy="256659"/>
              </a:xfrm>
              <a:custGeom>
                <a:avLst/>
                <a:gdLst>
                  <a:gd name="T0" fmla="*/ 401 w 584"/>
                  <a:gd name="T1" fmla="*/ 110 h 590"/>
                  <a:gd name="T2" fmla="*/ 460 w 584"/>
                  <a:gd name="T3" fmla="*/ 272 h 590"/>
                  <a:gd name="T4" fmla="*/ 415 w 584"/>
                  <a:gd name="T5" fmla="*/ 397 h 590"/>
                  <a:gd name="T6" fmla="*/ 250 w 584"/>
                  <a:gd name="T7" fmla="*/ 0 h 590"/>
                  <a:gd name="T8" fmla="*/ 92 w 584"/>
                  <a:gd name="T9" fmla="*/ 68 h 590"/>
                  <a:gd name="T10" fmla="*/ 0 w 584"/>
                  <a:gd name="T11" fmla="*/ 291 h 590"/>
                  <a:gd name="T12" fmla="*/ 292 w 584"/>
                  <a:gd name="T13" fmla="*/ 590 h 590"/>
                  <a:gd name="T14" fmla="*/ 584 w 584"/>
                  <a:gd name="T15" fmla="*/ 274 h 590"/>
                  <a:gd name="T16" fmla="*/ 476 w 584"/>
                  <a:gd name="T17" fmla="*/ 12 h 590"/>
                  <a:gd name="T18" fmla="*/ 401 w 584"/>
                  <a:gd name="T19" fmla="*/ 110 h 590"/>
                  <a:gd name="T20" fmla="*/ 179 w 584"/>
                  <a:gd name="T21" fmla="*/ 408 h 590"/>
                  <a:gd name="T22" fmla="*/ 123 w 584"/>
                  <a:gd name="T23" fmla="*/ 288 h 590"/>
                  <a:gd name="T24" fmla="*/ 202 w 584"/>
                  <a:gd name="T25" fmla="*/ 168 h 590"/>
                  <a:gd name="T26" fmla="*/ 315 w 584"/>
                  <a:gd name="T27" fmla="*/ 439 h 590"/>
                  <a:gd name="T28" fmla="*/ 179 w 584"/>
                  <a:gd name="T29" fmla="*/ 408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4" h="590">
                    <a:moveTo>
                      <a:pt x="401" y="110"/>
                    </a:moveTo>
                    <a:cubicBezTo>
                      <a:pt x="449" y="175"/>
                      <a:pt x="460" y="212"/>
                      <a:pt x="460" y="272"/>
                    </a:cubicBezTo>
                    <a:cubicBezTo>
                      <a:pt x="460" y="325"/>
                      <a:pt x="444" y="367"/>
                      <a:pt x="415" y="397"/>
                    </a:cubicBezTo>
                    <a:cubicBezTo>
                      <a:pt x="250" y="0"/>
                      <a:pt x="250" y="0"/>
                      <a:pt x="250" y="0"/>
                    </a:cubicBezTo>
                    <a:cubicBezTo>
                      <a:pt x="189" y="9"/>
                      <a:pt x="134" y="32"/>
                      <a:pt x="92" y="68"/>
                    </a:cubicBezTo>
                    <a:cubicBezTo>
                      <a:pt x="32" y="120"/>
                      <a:pt x="0" y="197"/>
                      <a:pt x="0" y="291"/>
                    </a:cubicBezTo>
                    <a:cubicBezTo>
                      <a:pt x="0" y="462"/>
                      <a:pt x="126" y="590"/>
                      <a:pt x="292" y="590"/>
                    </a:cubicBezTo>
                    <a:cubicBezTo>
                      <a:pt x="462" y="590"/>
                      <a:pt x="584" y="462"/>
                      <a:pt x="584" y="274"/>
                    </a:cubicBezTo>
                    <a:cubicBezTo>
                      <a:pt x="584" y="169"/>
                      <a:pt x="534" y="62"/>
                      <a:pt x="476" y="12"/>
                    </a:cubicBezTo>
                    <a:lnTo>
                      <a:pt x="401" y="110"/>
                    </a:lnTo>
                    <a:close/>
                    <a:moveTo>
                      <a:pt x="179" y="408"/>
                    </a:moveTo>
                    <a:cubicBezTo>
                      <a:pt x="144" y="381"/>
                      <a:pt x="123" y="339"/>
                      <a:pt x="123" y="288"/>
                    </a:cubicBezTo>
                    <a:cubicBezTo>
                      <a:pt x="123" y="232"/>
                      <a:pt x="155" y="190"/>
                      <a:pt x="202" y="168"/>
                    </a:cubicBezTo>
                    <a:cubicBezTo>
                      <a:pt x="315" y="439"/>
                      <a:pt x="315" y="439"/>
                      <a:pt x="315" y="439"/>
                    </a:cubicBezTo>
                    <a:cubicBezTo>
                      <a:pt x="257" y="447"/>
                      <a:pt x="212" y="432"/>
                      <a:pt x="179" y="4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19" name="Freeform 32">
                <a:extLst>
                  <a:ext uri="{FF2B5EF4-FFF2-40B4-BE49-F238E27FC236}">
                    <a16:creationId xmlns:a16="http://schemas.microsoft.com/office/drawing/2014/main" id="{556CB719-3B14-BE06-5A92-B4F67C2B4464}"/>
                  </a:ext>
                </a:extLst>
              </p:cNvPr>
              <p:cNvSpPr>
                <a:spLocks/>
              </p:cNvSpPr>
              <p:nvPr/>
            </p:nvSpPr>
            <p:spPr bwMode="auto">
              <a:xfrm>
                <a:off x="7313961" y="1846404"/>
                <a:ext cx="319161" cy="221640"/>
              </a:xfrm>
              <a:custGeom>
                <a:avLst/>
                <a:gdLst>
                  <a:gd name="T0" fmla="*/ 580 w 720"/>
                  <a:gd name="T1" fmla="*/ 0 h 500"/>
                  <a:gd name="T2" fmla="*/ 580 w 720"/>
                  <a:gd name="T3" fmla="*/ 346 h 500"/>
                  <a:gd name="T4" fmla="*/ 0 w 720"/>
                  <a:gd name="T5" fmla="*/ 346 h 500"/>
                  <a:gd name="T6" fmla="*/ 0 w 720"/>
                  <a:gd name="T7" fmla="*/ 500 h 500"/>
                  <a:gd name="T8" fmla="*/ 720 w 720"/>
                  <a:gd name="T9" fmla="*/ 500 h 500"/>
                  <a:gd name="T10" fmla="*/ 720 w 720"/>
                  <a:gd name="T11" fmla="*/ 0 h 500"/>
                  <a:gd name="T12" fmla="*/ 580 w 72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720" h="500">
                    <a:moveTo>
                      <a:pt x="580" y="0"/>
                    </a:moveTo>
                    <a:lnTo>
                      <a:pt x="580" y="346"/>
                    </a:lnTo>
                    <a:lnTo>
                      <a:pt x="0" y="346"/>
                    </a:lnTo>
                    <a:lnTo>
                      <a:pt x="0" y="500"/>
                    </a:lnTo>
                    <a:lnTo>
                      <a:pt x="720" y="500"/>
                    </a:lnTo>
                    <a:lnTo>
                      <a:pt x="720" y="0"/>
                    </a:lnTo>
                    <a:lnTo>
                      <a:pt x="5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20" name="Freeform 33">
                <a:extLst>
                  <a:ext uri="{FF2B5EF4-FFF2-40B4-BE49-F238E27FC236}">
                    <a16:creationId xmlns:a16="http://schemas.microsoft.com/office/drawing/2014/main" id="{0B8CD263-A10D-6EAD-477A-C016AA84417B}"/>
                  </a:ext>
                </a:extLst>
              </p:cNvPr>
              <p:cNvSpPr>
                <a:spLocks noEditPoints="1"/>
              </p:cNvSpPr>
              <p:nvPr/>
            </p:nvSpPr>
            <p:spPr bwMode="auto">
              <a:xfrm>
                <a:off x="7383556" y="501936"/>
                <a:ext cx="253999" cy="263752"/>
              </a:xfrm>
              <a:custGeom>
                <a:avLst/>
                <a:gdLst>
                  <a:gd name="T0" fmla="*/ 584 w 584"/>
                  <a:gd name="T1" fmla="*/ 304 h 607"/>
                  <a:gd name="T2" fmla="*/ 292 w 584"/>
                  <a:gd name="T3" fmla="*/ 607 h 607"/>
                  <a:gd name="T4" fmla="*/ 0 w 584"/>
                  <a:gd name="T5" fmla="*/ 302 h 607"/>
                  <a:gd name="T6" fmla="*/ 292 w 584"/>
                  <a:gd name="T7" fmla="*/ 0 h 607"/>
                  <a:gd name="T8" fmla="*/ 584 w 584"/>
                  <a:gd name="T9" fmla="*/ 304 h 607"/>
                  <a:gd name="T10" fmla="*/ 133 w 584"/>
                  <a:gd name="T11" fmla="*/ 304 h 607"/>
                  <a:gd name="T12" fmla="*/ 292 w 584"/>
                  <a:gd name="T13" fmla="*/ 454 h 607"/>
                  <a:gd name="T14" fmla="*/ 451 w 584"/>
                  <a:gd name="T15" fmla="*/ 302 h 607"/>
                  <a:gd name="T16" fmla="*/ 292 w 584"/>
                  <a:gd name="T17" fmla="*/ 153 h 607"/>
                  <a:gd name="T18" fmla="*/ 133 w 584"/>
                  <a:gd name="T19" fmla="*/ 304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4" h="607">
                    <a:moveTo>
                      <a:pt x="584" y="304"/>
                    </a:moveTo>
                    <a:cubicBezTo>
                      <a:pt x="584" y="474"/>
                      <a:pt x="457" y="607"/>
                      <a:pt x="292" y="607"/>
                    </a:cubicBezTo>
                    <a:cubicBezTo>
                      <a:pt x="128" y="607"/>
                      <a:pt x="0" y="473"/>
                      <a:pt x="0" y="302"/>
                    </a:cubicBezTo>
                    <a:cubicBezTo>
                      <a:pt x="0" y="133"/>
                      <a:pt x="126" y="0"/>
                      <a:pt x="292" y="0"/>
                    </a:cubicBezTo>
                    <a:cubicBezTo>
                      <a:pt x="455" y="0"/>
                      <a:pt x="584" y="133"/>
                      <a:pt x="584" y="304"/>
                    </a:cubicBezTo>
                    <a:moveTo>
                      <a:pt x="133" y="304"/>
                    </a:moveTo>
                    <a:cubicBezTo>
                      <a:pt x="133" y="391"/>
                      <a:pt x="198" y="454"/>
                      <a:pt x="292" y="454"/>
                    </a:cubicBezTo>
                    <a:cubicBezTo>
                      <a:pt x="381" y="454"/>
                      <a:pt x="451" y="387"/>
                      <a:pt x="451" y="302"/>
                    </a:cubicBezTo>
                    <a:cubicBezTo>
                      <a:pt x="451" y="216"/>
                      <a:pt x="383" y="153"/>
                      <a:pt x="292" y="153"/>
                    </a:cubicBezTo>
                    <a:cubicBezTo>
                      <a:pt x="203" y="153"/>
                      <a:pt x="133" y="219"/>
                      <a:pt x="133" y="30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21" name="Freeform 34">
                <a:extLst>
                  <a:ext uri="{FF2B5EF4-FFF2-40B4-BE49-F238E27FC236}">
                    <a16:creationId xmlns:a16="http://schemas.microsoft.com/office/drawing/2014/main" id="{19B83A83-040D-53E0-0B60-7CF13DED29CF}"/>
                  </a:ext>
                </a:extLst>
              </p:cNvPr>
              <p:cNvSpPr>
                <a:spLocks noEditPoints="1"/>
              </p:cNvSpPr>
              <p:nvPr/>
            </p:nvSpPr>
            <p:spPr bwMode="auto">
              <a:xfrm>
                <a:off x="7383556" y="1021017"/>
                <a:ext cx="253999" cy="263752"/>
              </a:xfrm>
              <a:custGeom>
                <a:avLst/>
                <a:gdLst>
                  <a:gd name="T0" fmla="*/ 584 w 584"/>
                  <a:gd name="T1" fmla="*/ 305 h 607"/>
                  <a:gd name="T2" fmla="*/ 292 w 584"/>
                  <a:gd name="T3" fmla="*/ 607 h 607"/>
                  <a:gd name="T4" fmla="*/ 0 w 584"/>
                  <a:gd name="T5" fmla="*/ 303 h 607"/>
                  <a:gd name="T6" fmla="*/ 292 w 584"/>
                  <a:gd name="T7" fmla="*/ 0 h 607"/>
                  <a:gd name="T8" fmla="*/ 584 w 584"/>
                  <a:gd name="T9" fmla="*/ 305 h 607"/>
                  <a:gd name="T10" fmla="*/ 133 w 584"/>
                  <a:gd name="T11" fmla="*/ 305 h 607"/>
                  <a:gd name="T12" fmla="*/ 292 w 584"/>
                  <a:gd name="T13" fmla="*/ 454 h 607"/>
                  <a:gd name="T14" fmla="*/ 451 w 584"/>
                  <a:gd name="T15" fmla="*/ 303 h 607"/>
                  <a:gd name="T16" fmla="*/ 292 w 584"/>
                  <a:gd name="T17" fmla="*/ 153 h 607"/>
                  <a:gd name="T18" fmla="*/ 133 w 584"/>
                  <a:gd name="T19" fmla="*/ 30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4" h="607">
                    <a:moveTo>
                      <a:pt x="584" y="305"/>
                    </a:moveTo>
                    <a:cubicBezTo>
                      <a:pt x="584" y="474"/>
                      <a:pt x="457" y="607"/>
                      <a:pt x="292" y="607"/>
                    </a:cubicBezTo>
                    <a:cubicBezTo>
                      <a:pt x="128" y="607"/>
                      <a:pt x="0" y="474"/>
                      <a:pt x="0" y="303"/>
                    </a:cubicBezTo>
                    <a:cubicBezTo>
                      <a:pt x="0" y="133"/>
                      <a:pt x="126" y="0"/>
                      <a:pt x="292" y="0"/>
                    </a:cubicBezTo>
                    <a:cubicBezTo>
                      <a:pt x="455" y="0"/>
                      <a:pt x="584" y="134"/>
                      <a:pt x="584" y="305"/>
                    </a:cubicBezTo>
                    <a:moveTo>
                      <a:pt x="133" y="305"/>
                    </a:moveTo>
                    <a:cubicBezTo>
                      <a:pt x="133" y="391"/>
                      <a:pt x="198" y="454"/>
                      <a:pt x="292" y="454"/>
                    </a:cubicBezTo>
                    <a:cubicBezTo>
                      <a:pt x="381" y="454"/>
                      <a:pt x="451" y="388"/>
                      <a:pt x="451" y="303"/>
                    </a:cubicBezTo>
                    <a:cubicBezTo>
                      <a:pt x="451" y="216"/>
                      <a:pt x="383" y="153"/>
                      <a:pt x="292" y="153"/>
                    </a:cubicBezTo>
                    <a:cubicBezTo>
                      <a:pt x="203" y="153"/>
                      <a:pt x="133" y="220"/>
                      <a:pt x="133" y="3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grpSp>
      </p:grpSp>
    </p:spTree>
    <p:extLst>
      <p:ext uri="{BB962C8B-B14F-4D97-AF65-F5344CB8AC3E}">
        <p14:creationId xmlns:p14="http://schemas.microsoft.com/office/powerpoint/2010/main" val="3663108549"/>
      </p:ext>
    </p:extLst>
  </p:cSld>
  <p:clrMapOvr>
    <a:masterClrMapping/>
  </p:clrMapOvr>
  <p:transition spd="med"/>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2_Section Header_Black_Alt_Internal">
    <p:bg>
      <p:bgPr>
        <a:solidFill>
          <a:schemeClr val="tx1"/>
        </a:solidFill>
        <a:effectLst/>
      </p:bgPr>
    </p:bg>
    <p:spTree>
      <p:nvGrpSpPr>
        <p:cNvPr id="1" name=""/>
        <p:cNvGrpSpPr/>
        <p:nvPr/>
      </p:nvGrpSpPr>
      <p:grpSpPr>
        <a:xfrm>
          <a:off x="0" y="0"/>
          <a:ext cx="0" cy="0"/>
          <a:chOff x="0" y="0"/>
          <a:chExt cx="0" cy="0"/>
        </a:xfrm>
      </p:grpSpPr>
      <p:pic>
        <p:nvPicPr>
          <p:cNvPr id="25" name="Picture 24" descr="Background pattern&#10;&#10;Description automatically generated">
            <a:extLst>
              <a:ext uri="{FF2B5EF4-FFF2-40B4-BE49-F238E27FC236}">
                <a16:creationId xmlns:a16="http://schemas.microsoft.com/office/drawing/2014/main" id="{D2ED0643-8C31-4A20-AE73-693EFF6654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37"/>
            <a:ext cx="12188825" cy="6857929"/>
          </a:xfrm>
          <a:prstGeom prst="rect">
            <a:avLst/>
          </a:prstGeom>
        </p:spPr>
      </p:pic>
      <p:sp>
        <p:nvSpPr>
          <p:cNvPr id="16" name="TextBox 15">
            <a:extLst>
              <a:ext uri="{FF2B5EF4-FFF2-40B4-BE49-F238E27FC236}">
                <a16:creationId xmlns:a16="http://schemas.microsoft.com/office/drawing/2014/main" id="{C50D814F-EE5B-C084-7424-D39C0DE54FF7}"/>
              </a:ext>
            </a:extLst>
          </p:cNvPr>
          <p:cNvSpPr txBox="1"/>
          <p:nvPr/>
        </p:nvSpPr>
        <p:spPr>
          <a:xfrm>
            <a:off x="1603354" y="6401580"/>
            <a:ext cx="4114800" cy="153888"/>
          </a:xfrm>
          <a:prstGeom prst="rect">
            <a:avLst/>
          </a:prstGeom>
          <a:noFill/>
        </p:spPr>
        <p:txBody>
          <a:bodyPr wrap="square" lIns="0" tIns="0" rIns="0" bIns="0" rtlCol="0">
            <a:spAutoFit/>
          </a:bodyPr>
          <a:lstStyle/>
          <a:p>
            <a:r>
              <a:rPr lang="en-US" sz="1000">
                <a:solidFill>
                  <a:schemeClr val="bg1"/>
                </a:solidFill>
                <a:latin typeface="Arial" pitchFamily="34" charset="0"/>
                <a:cs typeface="Arial" pitchFamily="34" charset="0"/>
              </a:rPr>
              <a:t>2026 Lenovo</a:t>
            </a:r>
          </a:p>
        </p:txBody>
      </p:sp>
      <p:grpSp>
        <p:nvGrpSpPr>
          <p:cNvPr id="17" name="Group 16">
            <a:extLst>
              <a:ext uri="{FF2B5EF4-FFF2-40B4-BE49-F238E27FC236}">
                <a16:creationId xmlns:a16="http://schemas.microsoft.com/office/drawing/2014/main" id="{3C498D60-2F6C-6ADE-BB9A-D957660E0731}"/>
              </a:ext>
            </a:extLst>
          </p:cNvPr>
          <p:cNvGrpSpPr>
            <a:grpSpLocks noChangeAspect="1"/>
          </p:cNvGrpSpPr>
          <p:nvPr/>
        </p:nvGrpSpPr>
        <p:grpSpPr>
          <a:xfrm>
            <a:off x="760413" y="6348283"/>
            <a:ext cx="777240" cy="259316"/>
            <a:chOff x="547688" y="952500"/>
            <a:chExt cx="12190413" cy="4067175"/>
          </a:xfrm>
        </p:grpSpPr>
        <p:sp>
          <p:nvSpPr>
            <p:cNvPr id="18" name="Rectangle 17">
              <a:extLst>
                <a:ext uri="{FF2B5EF4-FFF2-40B4-BE49-F238E27FC236}">
                  <a16:creationId xmlns:a16="http://schemas.microsoft.com/office/drawing/2014/main" id="{C8414641-DA5A-BDF2-889C-1430A63E358C}"/>
                </a:ext>
              </a:extLst>
            </p:cNvPr>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99"/>
            </a:p>
          </p:txBody>
        </p:sp>
        <p:sp>
          <p:nvSpPr>
            <p:cNvPr id="19" name="Freeform 7">
              <a:extLst>
                <a:ext uri="{FF2B5EF4-FFF2-40B4-BE49-F238E27FC236}">
                  <a16:creationId xmlns:a16="http://schemas.microsoft.com/office/drawing/2014/main" id="{6CAA72E6-FAE3-6740-34C0-7A08091254BD}"/>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a:p>
          </p:txBody>
        </p:sp>
        <p:sp>
          <p:nvSpPr>
            <p:cNvPr id="20" name="Freeform 8">
              <a:extLst>
                <a:ext uri="{FF2B5EF4-FFF2-40B4-BE49-F238E27FC236}">
                  <a16:creationId xmlns:a16="http://schemas.microsoft.com/office/drawing/2014/main" id="{0EE70422-5E10-8634-79CC-15428116CD0F}"/>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a:p>
          </p:txBody>
        </p:sp>
        <p:sp>
          <p:nvSpPr>
            <p:cNvPr id="21" name="Freeform 9">
              <a:extLst>
                <a:ext uri="{FF2B5EF4-FFF2-40B4-BE49-F238E27FC236}">
                  <a16:creationId xmlns:a16="http://schemas.microsoft.com/office/drawing/2014/main" id="{F9B9866C-878A-3BAE-D601-6317EEEB78A9}"/>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a:p>
          </p:txBody>
        </p:sp>
        <p:sp>
          <p:nvSpPr>
            <p:cNvPr id="22" name="Freeform 10">
              <a:extLst>
                <a:ext uri="{FF2B5EF4-FFF2-40B4-BE49-F238E27FC236}">
                  <a16:creationId xmlns:a16="http://schemas.microsoft.com/office/drawing/2014/main" id="{20DD7C9B-A88C-7ECB-27AE-CB4579CDB90D}"/>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a:p>
          </p:txBody>
        </p:sp>
        <p:sp>
          <p:nvSpPr>
            <p:cNvPr id="23" name="Freeform 10">
              <a:extLst>
                <a:ext uri="{FF2B5EF4-FFF2-40B4-BE49-F238E27FC236}">
                  <a16:creationId xmlns:a16="http://schemas.microsoft.com/office/drawing/2014/main" id="{084B2859-A58F-9171-5328-94CFD162F589}"/>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a:p>
          </p:txBody>
        </p:sp>
        <p:sp>
          <p:nvSpPr>
            <p:cNvPr id="24" name="Freeform 11">
              <a:extLst>
                <a:ext uri="{FF2B5EF4-FFF2-40B4-BE49-F238E27FC236}">
                  <a16:creationId xmlns:a16="http://schemas.microsoft.com/office/drawing/2014/main" id="{DC1829C2-6CD9-FE35-3F45-EEC10E2F169E}"/>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a:p>
          </p:txBody>
        </p:sp>
      </p:grpSp>
      <p:sp>
        <p:nvSpPr>
          <p:cNvPr id="2" name="Slide Number Placeholder 1">
            <a:extLst>
              <a:ext uri="{FF2B5EF4-FFF2-40B4-BE49-F238E27FC236}">
                <a16:creationId xmlns:a16="http://schemas.microsoft.com/office/drawing/2014/main" id="{E01CC465-FDF1-C0A2-5A83-FB03B2F0F4B6}"/>
              </a:ext>
            </a:extLst>
          </p:cNvPr>
          <p:cNvSpPr>
            <a:spLocks noGrp="1"/>
          </p:cNvSpPr>
          <p:nvPr>
            <p:ph type="sldNum" sz="quarter" idx="10"/>
          </p:nvPr>
        </p:nvSpPr>
        <p:spPr/>
        <p:txBody>
          <a:bodyPr/>
          <a:lstStyle>
            <a:lvl1pPr>
              <a:defRPr>
                <a:solidFill>
                  <a:schemeClr val="bg1"/>
                </a:solidFill>
              </a:defRPr>
            </a:lvl1pPr>
          </a:lstStyle>
          <a:p>
            <a:fld id="{7188F480-4EAF-44B7-AF77-EE194D93580F}" type="slidenum">
              <a:rPr lang="en-US" smtClean="0"/>
              <a:t>‹#›</a:t>
            </a:fld>
            <a:endParaRPr lang="en-US"/>
          </a:p>
        </p:txBody>
      </p:sp>
      <p:sp>
        <p:nvSpPr>
          <p:cNvPr id="3" name="Title 28">
            <a:extLst>
              <a:ext uri="{FF2B5EF4-FFF2-40B4-BE49-F238E27FC236}">
                <a16:creationId xmlns:a16="http://schemas.microsoft.com/office/drawing/2014/main" id="{37C545B6-586A-4B0A-DF86-CFF59B525A7E}"/>
              </a:ext>
            </a:extLst>
          </p:cNvPr>
          <p:cNvSpPr>
            <a:spLocks noGrp="1"/>
          </p:cNvSpPr>
          <p:nvPr>
            <p:ph type="title" hasCustomPrompt="1"/>
          </p:nvPr>
        </p:nvSpPr>
        <p:spPr bwMode="gray">
          <a:xfrm>
            <a:off x="760413" y="442528"/>
            <a:ext cx="10668001" cy="418576"/>
          </a:xfrm>
          <a:prstGeom prst="rect">
            <a:avLst/>
          </a:prstGeom>
        </p:spPr>
        <p:txBody>
          <a:bodyPr wrap="square" lIns="0" tIns="0" rIns="0" bIns="0" anchor="t" anchorCtr="0">
            <a:noAutofit/>
          </a:bodyPr>
          <a:lstStyle>
            <a:lvl1pPr marL="0" algn="l" defTabSz="1218621" rtl="0" eaLnBrk="1" latinLnBrk="0" hangingPunct="1">
              <a:lnSpc>
                <a:spcPct val="85000"/>
              </a:lnSpc>
              <a:spcBef>
                <a:spcPct val="0"/>
              </a:spcBef>
              <a:buNone/>
              <a:tabLst>
                <a:tab pos="1218621" algn="l"/>
              </a:tabLst>
              <a:defRPr lang="en-US" sz="3199" b="1" kern="1200" cap="none" spc="-150" baseline="0" dirty="0">
                <a:solidFill>
                  <a:schemeClr val="bg1"/>
                </a:solidFill>
                <a:latin typeface="Arial" pitchFamily="34" charset="0"/>
                <a:ea typeface="+mn-ea"/>
                <a:cs typeface="Arial" pitchFamily="34" charset="0"/>
              </a:defRPr>
            </a:lvl1pPr>
          </a:lstStyle>
          <a:p>
            <a:r>
              <a:rPr lang="en-US"/>
              <a:t>Click to edit master title</a:t>
            </a:r>
          </a:p>
        </p:txBody>
      </p:sp>
    </p:spTree>
    <p:extLst>
      <p:ext uri="{BB962C8B-B14F-4D97-AF65-F5344CB8AC3E}">
        <p14:creationId xmlns:p14="http://schemas.microsoft.com/office/powerpoint/2010/main" val="321568372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Bullets_Gradient-1">
    <p:bg>
      <p:bgPr>
        <a:gradFill>
          <a:gsLst>
            <a:gs pos="44000">
              <a:srgbClr val="310012"/>
            </a:gs>
            <a:gs pos="84000">
              <a:srgbClr val="4C1451"/>
            </a:gs>
            <a:gs pos="0">
              <a:srgbClr val="64131E"/>
            </a:gs>
          </a:gsLst>
          <a:path path="circle">
            <a:fillToRect t="100000" r="100000"/>
          </a:path>
        </a:gradFill>
        <a:effectLst/>
      </p:bgPr>
    </p:bg>
    <p:spTree>
      <p:nvGrpSpPr>
        <p:cNvPr id="1" name=""/>
        <p:cNvGrpSpPr/>
        <p:nvPr/>
      </p:nvGrpSpPr>
      <p:grpSpPr>
        <a:xfrm>
          <a:off x="0" y="0"/>
          <a:ext cx="0" cy="0"/>
          <a:chOff x="0" y="0"/>
          <a:chExt cx="0" cy="0"/>
        </a:xfrm>
      </p:grpSpPr>
      <p:sp>
        <p:nvSpPr>
          <p:cNvPr id="22" name="Content Placeholder 2"/>
          <p:cNvSpPr>
            <a:spLocks noGrp="1"/>
          </p:cNvSpPr>
          <p:nvPr>
            <p:ph sz="half" idx="1"/>
          </p:nvPr>
        </p:nvSpPr>
        <p:spPr bwMode="gray">
          <a:xfrm>
            <a:off x="760413" y="1825588"/>
            <a:ext cx="10671049" cy="4346612"/>
          </a:xfrm>
          <a:prstGeom prst="rect">
            <a:avLst/>
          </a:prstGeom>
        </p:spPr>
        <p:txBody>
          <a:bodyPr lIns="0" tIns="0" rIns="0" bIns="0"/>
          <a:lstStyle>
            <a:lvl1pPr marL="171399" indent="-171399">
              <a:lnSpc>
                <a:spcPct val="90000"/>
              </a:lnSpc>
              <a:spcBef>
                <a:spcPts val="900"/>
              </a:spcBef>
              <a:buClrTx/>
              <a:buFont typeface="Arial" panose="020B0604020202020204" pitchFamily="34" charset="0"/>
              <a:buChar char="•"/>
              <a:defRPr sz="1799">
                <a:solidFill>
                  <a:schemeClr val="bg1"/>
                </a:solidFill>
                <a:latin typeface="Arial" pitchFamily="34" charset="0"/>
                <a:cs typeface="Arial" pitchFamily="34" charset="0"/>
              </a:defRPr>
            </a:lvl1pPr>
            <a:lvl2pPr marL="609310" indent="-228491">
              <a:lnSpc>
                <a:spcPct val="90000"/>
              </a:lnSpc>
              <a:spcBef>
                <a:spcPts val="500"/>
              </a:spcBef>
              <a:buClrTx/>
              <a:buFont typeface="Arial" pitchFamily="34" charset="0"/>
              <a:buChar char="–"/>
              <a:defRPr sz="1600">
                <a:solidFill>
                  <a:schemeClr val="bg1"/>
                </a:solidFill>
                <a:latin typeface="Arial" pitchFamily="34" charset="0"/>
                <a:cs typeface="Arial" pitchFamily="34" charset="0"/>
              </a:defRPr>
            </a:lvl2pPr>
            <a:lvl3pPr marL="835687" indent="-150213">
              <a:lnSpc>
                <a:spcPct val="90000"/>
              </a:lnSpc>
              <a:spcBef>
                <a:spcPts val="500"/>
              </a:spcBef>
              <a:buClrTx/>
              <a:buFont typeface="Arial" panose="020B0604020202020204" pitchFamily="34" charset="0"/>
              <a:buChar char="-"/>
              <a:defRPr sz="1600">
                <a:solidFill>
                  <a:schemeClr val="bg1"/>
                </a:solidFill>
                <a:latin typeface="Arial" pitchFamily="34" charset="0"/>
                <a:cs typeface="Arial" pitchFamily="34" charset="0"/>
              </a:defRPr>
            </a:lvl3pPr>
            <a:lvl4pPr marL="1146689" indent="-156559">
              <a:lnSpc>
                <a:spcPct val="90000"/>
              </a:lnSpc>
              <a:spcBef>
                <a:spcPts val="500"/>
              </a:spcBef>
              <a:buClrTx/>
              <a:buFont typeface="Arial" panose="020B0604020202020204" pitchFamily="34" charset="0"/>
              <a:buChar char="-"/>
              <a:defRPr sz="1600">
                <a:solidFill>
                  <a:schemeClr val="bg1"/>
                </a:solidFill>
                <a:latin typeface="Arial" pitchFamily="34" charset="0"/>
                <a:cs typeface="Arial" pitchFamily="34" charset="0"/>
              </a:defRPr>
            </a:lvl4pPr>
            <a:lvl5pPr marL="1444997" indent="-150213">
              <a:lnSpc>
                <a:spcPct val="90000"/>
              </a:lnSpc>
              <a:spcBef>
                <a:spcPts val="500"/>
              </a:spcBef>
              <a:buClrTx/>
              <a:buFont typeface="Arial" panose="020B0604020202020204" pitchFamily="34" charset="0"/>
              <a:buChar char="-"/>
              <a:defRPr sz="1600">
                <a:solidFill>
                  <a:schemeClr val="bg1"/>
                </a:solidFill>
                <a:latin typeface="Arial" pitchFamily="34" charset="0"/>
                <a:cs typeface="Arial" pitchFamily="34" charset="0"/>
              </a:defRPr>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p:cNvSpPr>
            <a:spLocks noGrp="1"/>
          </p:cNvSpPr>
          <p:nvPr>
            <p:ph type="body" idx="10" hasCustomPrompt="1"/>
          </p:nvPr>
        </p:nvSpPr>
        <p:spPr bwMode="gray">
          <a:xfrm>
            <a:off x="760412" y="1149653"/>
            <a:ext cx="10671048" cy="261610"/>
          </a:xfrm>
          <a:prstGeom prst="rect">
            <a:avLst/>
          </a:prstGeom>
        </p:spPr>
        <p:txBody>
          <a:bodyPr lIns="0" tIns="0" rIns="0" bIns="0" anchor="t" anchorCtr="0">
            <a:noAutofit/>
          </a:bodyPr>
          <a:lstStyle>
            <a:lvl1pPr marL="0" indent="0">
              <a:lnSpc>
                <a:spcPct val="85000"/>
              </a:lnSpc>
              <a:spcBef>
                <a:spcPts val="0"/>
              </a:spcBef>
              <a:buNone/>
              <a:defRPr sz="2399" b="0">
                <a:solidFill>
                  <a:schemeClr val="bg1"/>
                </a:solidFill>
                <a:latin typeface="Arial" pitchFamily="34" charset="0"/>
                <a:cs typeface="Arial" pitchFamily="34" charset="0"/>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a:t>Click to edit master text styles</a:t>
            </a:r>
          </a:p>
        </p:txBody>
      </p:sp>
      <p:sp>
        <p:nvSpPr>
          <p:cNvPr id="11" name="Title 28"/>
          <p:cNvSpPr>
            <a:spLocks noGrp="1"/>
          </p:cNvSpPr>
          <p:nvPr>
            <p:ph type="title" hasCustomPrompt="1"/>
          </p:nvPr>
        </p:nvSpPr>
        <p:spPr bwMode="gray">
          <a:xfrm>
            <a:off x="760413" y="609600"/>
            <a:ext cx="10671049" cy="418576"/>
          </a:xfrm>
          <a:prstGeom prst="rect">
            <a:avLst/>
          </a:prstGeom>
        </p:spPr>
        <p:txBody>
          <a:bodyPr wrap="square" lIns="0" tIns="0" rIns="0" bIns="0" anchor="t" anchorCtr="0">
            <a:noAutofit/>
          </a:bodyPr>
          <a:lstStyle>
            <a:lvl1pPr marL="0" algn="l" defTabSz="1218621" rtl="0" eaLnBrk="1" latinLnBrk="0" hangingPunct="1">
              <a:lnSpc>
                <a:spcPct val="85000"/>
              </a:lnSpc>
              <a:spcBef>
                <a:spcPct val="0"/>
              </a:spcBef>
              <a:buNone/>
              <a:tabLst>
                <a:tab pos="1218621" algn="l"/>
              </a:tabLst>
              <a:defRPr lang="en-US" sz="3999" b="1" kern="1200" cap="none" spc="-150" baseline="0" dirty="0">
                <a:solidFill>
                  <a:schemeClr val="bg1"/>
                </a:solidFill>
                <a:latin typeface="Arial" pitchFamily="34" charset="0"/>
                <a:ea typeface="+mn-ea"/>
                <a:cs typeface="Arial" pitchFamily="34" charset="0"/>
              </a:defRPr>
            </a:lvl1pPr>
          </a:lstStyle>
          <a:p>
            <a:r>
              <a:rPr lang="en-US"/>
              <a:t>Click to edit master title</a:t>
            </a:r>
          </a:p>
        </p:txBody>
      </p:sp>
      <p:sp>
        <p:nvSpPr>
          <p:cNvPr id="2" name="Slide Number Placeholder 1">
            <a:extLst>
              <a:ext uri="{FF2B5EF4-FFF2-40B4-BE49-F238E27FC236}">
                <a16:creationId xmlns:a16="http://schemas.microsoft.com/office/drawing/2014/main" id="{C2F390D5-FAC3-3E07-D977-2FACDFA7E866}"/>
              </a:ext>
            </a:extLst>
          </p:cNvPr>
          <p:cNvSpPr>
            <a:spLocks noGrp="1"/>
          </p:cNvSpPr>
          <p:nvPr>
            <p:ph type="sldNum" sz="quarter" idx="11"/>
          </p:nvPr>
        </p:nvSpPr>
        <p:spPr/>
        <p:txBody>
          <a:bodyPr/>
          <a:lstStyle>
            <a:lvl1pPr>
              <a:defRPr>
                <a:solidFill>
                  <a:schemeClr val="bg1"/>
                </a:solidFill>
              </a:defRPr>
            </a:lvl1pPr>
          </a:lstStyle>
          <a:p>
            <a:fld id="{6D22F896-40B5-4ADD-8801-0D06FADFA095}" type="slidenum">
              <a:rPr lang="en-US" smtClean="0"/>
              <a:pPr/>
              <a:t>‹#›</a:t>
            </a:fld>
            <a:endParaRPr lang="en-US" dirty="0"/>
          </a:p>
        </p:txBody>
      </p:sp>
      <p:sp>
        <p:nvSpPr>
          <p:cNvPr id="13" name="TextBox 12">
            <a:extLst>
              <a:ext uri="{FF2B5EF4-FFF2-40B4-BE49-F238E27FC236}">
                <a16:creationId xmlns:a16="http://schemas.microsoft.com/office/drawing/2014/main" id="{8AD69B0F-44F6-2276-1ED8-820FC3319FEC}"/>
              </a:ext>
            </a:extLst>
          </p:cNvPr>
          <p:cNvSpPr txBox="1"/>
          <p:nvPr userDrawn="1"/>
        </p:nvSpPr>
        <p:spPr>
          <a:xfrm>
            <a:off x="1602289" y="6401580"/>
            <a:ext cx="4114800" cy="153888"/>
          </a:xfrm>
          <a:prstGeom prst="rect">
            <a:avLst/>
          </a:prstGeom>
          <a:noFill/>
        </p:spPr>
        <p:txBody>
          <a:bodyPr wrap="square" lIns="0" tIns="0" rIns="0" bIns="0" rtlCol="0">
            <a:spAutoFit/>
          </a:bodyPr>
          <a:lstStyle/>
          <a:p>
            <a:r>
              <a:rPr lang="en-US" sz="1000" dirty="0">
                <a:solidFill>
                  <a:schemeClr val="bg1"/>
                </a:solidFill>
                <a:latin typeface="Arial" pitchFamily="34" charset="0"/>
                <a:cs typeface="Arial" pitchFamily="34" charset="0"/>
              </a:rPr>
              <a:t>2026 Lenovo Internal. All rights reserved.</a:t>
            </a:r>
          </a:p>
        </p:txBody>
      </p:sp>
      <p:grpSp>
        <p:nvGrpSpPr>
          <p:cNvPr id="14" name="Group 13">
            <a:extLst>
              <a:ext uri="{FF2B5EF4-FFF2-40B4-BE49-F238E27FC236}">
                <a16:creationId xmlns:a16="http://schemas.microsoft.com/office/drawing/2014/main" id="{FF215E5E-5C91-6897-408F-C82D39B80B60}"/>
              </a:ext>
            </a:extLst>
          </p:cNvPr>
          <p:cNvGrpSpPr>
            <a:grpSpLocks noChangeAspect="1"/>
          </p:cNvGrpSpPr>
          <p:nvPr userDrawn="1"/>
        </p:nvGrpSpPr>
        <p:grpSpPr>
          <a:xfrm>
            <a:off x="760413" y="6348283"/>
            <a:ext cx="777240" cy="259316"/>
            <a:chOff x="547688" y="952500"/>
            <a:chExt cx="12190413" cy="4067175"/>
          </a:xfrm>
        </p:grpSpPr>
        <p:sp>
          <p:nvSpPr>
            <p:cNvPr id="15" name="Rectangle 14">
              <a:extLst>
                <a:ext uri="{FF2B5EF4-FFF2-40B4-BE49-F238E27FC236}">
                  <a16:creationId xmlns:a16="http://schemas.microsoft.com/office/drawing/2014/main" id="{BF07AE14-640E-A02A-8A01-F8909D20902E}"/>
                </a:ext>
              </a:extLst>
            </p:cNvPr>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963B810B-D9CB-62E5-49E2-C2C492CFBE32}"/>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19D64B29-4A34-1A0A-1F05-EF172519A979}"/>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78D22878-B82B-AA84-BFCA-28805D0C1747}"/>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0">
              <a:extLst>
                <a:ext uri="{FF2B5EF4-FFF2-40B4-BE49-F238E27FC236}">
                  <a16:creationId xmlns:a16="http://schemas.microsoft.com/office/drawing/2014/main" id="{F74F0B77-674C-5AFE-85DF-116555C91009}"/>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0">
              <a:extLst>
                <a:ext uri="{FF2B5EF4-FFF2-40B4-BE49-F238E27FC236}">
                  <a16:creationId xmlns:a16="http://schemas.microsoft.com/office/drawing/2014/main" id="{B7222392-F366-7987-4934-2609B8A14725}"/>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1">
              <a:extLst>
                <a:ext uri="{FF2B5EF4-FFF2-40B4-BE49-F238E27FC236}">
                  <a16:creationId xmlns:a16="http://schemas.microsoft.com/office/drawing/2014/main" id="{A45D2512-C0D6-ED87-2DEC-EB04C7130678}"/>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18844163"/>
      </p:ext>
    </p:extLst>
  </p:cSld>
  <p:clrMapOvr>
    <a:masterClrMapping/>
  </p:clrMapOvr>
  <p:transition spd="med"/>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1_Quote Layout_Color">
    <p:bg>
      <p:bgPr>
        <a:gradFill>
          <a:gsLst>
            <a:gs pos="100000">
              <a:srgbClr val="391262"/>
            </a:gs>
            <a:gs pos="38000">
              <a:srgbClr val="64131E"/>
            </a:gs>
            <a:gs pos="0">
              <a:srgbClr val="831B22"/>
            </a:gs>
            <a:gs pos="71000">
              <a:srgbClr val="4D144A"/>
            </a:gs>
          </a:gsLst>
          <a:path path="circle">
            <a:fillToRect l="100000" t="100000"/>
          </a:path>
        </a:grad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61A4D94C-10A5-93DD-7545-E8A78E3E76DF}"/>
              </a:ext>
            </a:extLst>
          </p:cNvPr>
          <p:cNvSpPr txBox="1"/>
          <p:nvPr userDrawn="1"/>
        </p:nvSpPr>
        <p:spPr>
          <a:xfrm>
            <a:off x="1602289" y="6401580"/>
            <a:ext cx="4114800" cy="153888"/>
          </a:xfrm>
          <a:prstGeom prst="rect">
            <a:avLst/>
          </a:prstGeom>
          <a:noFill/>
        </p:spPr>
        <p:txBody>
          <a:bodyPr wrap="square" lIns="0" tIns="0" rIns="0" bIns="0" rtlCol="0">
            <a:spAutoFit/>
          </a:bodyPr>
          <a:lstStyle/>
          <a:p>
            <a:r>
              <a:rPr lang="en-US" sz="1000">
                <a:solidFill>
                  <a:schemeClr val="bg1"/>
                </a:solidFill>
                <a:latin typeface="Arial" pitchFamily="34" charset="0"/>
                <a:cs typeface="Arial" pitchFamily="34" charset="0"/>
              </a:rPr>
              <a:t>2026 Lenovo Internal. All rights reserved.</a:t>
            </a:r>
          </a:p>
        </p:txBody>
      </p:sp>
      <p:grpSp>
        <p:nvGrpSpPr>
          <p:cNvPr id="26" name="Group 25">
            <a:extLst>
              <a:ext uri="{FF2B5EF4-FFF2-40B4-BE49-F238E27FC236}">
                <a16:creationId xmlns:a16="http://schemas.microsoft.com/office/drawing/2014/main" id="{218A1024-2417-9AB8-1B11-FFC8E6664065}"/>
              </a:ext>
            </a:extLst>
          </p:cNvPr>
          <p:cNvGrpSpPr>
            <a:grpSpLocks noChangeAspect="1"/>
          </p:cNvGrpSpPr>
          <p:nvPr userDrawn="1"/>
        </p:nvGrpSpPr>
        <p:grpSpPr>
          <a:xfrm>
            <a:off x="760413" y="6348283"/>
            <a:ext cx="777240" cy="259316"/>
            <a:chOff x="547688" y="952500"/>
            <a:chExt cx="12190413" cy="4067175"/>
          </a:xfrm>
        </p:grpSpPr>
        <p:sp>
          <p:nvSpPr>
            <p:cNvPr id="27" name="Rectangle 26">
              <a:extLst>
                <a:ext uri="{FF2B5EF4-FFF2-40B4-BE49-F238E27FC236}">
                  <a16:creationId xmlns:a16="http://schemas.microsoft.com/office/drawing/2014/main" id="{2EF2F641-C50E-7EF9-174F-C814CE79B1D1}"/>
                </a:ext>
              </a:extLst>
            </p:cNvPr>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
              <a:extLst>
                <a:ext uri="{FF2B5EF4-FFF2-40B4-BE49-F238E27FC236}">
                  <a16:creationId xmlns:a16="http://schemas.microsoft.com/office/drawing/2014/main" id="{EB7F9CF2-27FB-5CFF-3AF9-F3D782AF8F49}"/>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8">
              <a:extLst>
                <a:ext uri="{FF2B5EF4-FFF2-40B4-BE49-F238E27FC236}">
                  <a16:creationId xmlns:a16="http://schemas.microsoft.com/office/drawing/2014/main" id="{A4FE0BE7-E21B-0A34-6A99-A25D9D183EA4}"/>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
              <a:extLst>
                <a:ext uri="{FF2B5EF4-FFF2-40B4-BE49-F238E27FC236}">
                  <a16:creationId xmlns:a16="http://schemas.microsoft.com/office/drawing/2014/main" id="{D9344221-152E-2762-91B6-95EFB33B4E1C}"/>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0">
              <a:extLst>
                <a:ext uri="{FF2B5EF4-FFF2-40B4-BE49-F238E27FC236}">
                  <a16:creationId xmlns:a16="http://schemas.microsoft.com/office/drawing/2014/main" id="{2B8FF3A7-A802-4EFD-1B3E-BE4FD5593090}"/>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0">
              <a:extLst>
                <a:ext uri="{FF2B5EF4-FFF2-40B4-BE49-F238E27FC236}">
                  <a16:creationId xmlns:a16="http://schemas.microsoft.com/office/drawing/2014/main" id="{8E61D3F6-A1B4-B1CF-57E5-6C0A92BC8ACE}"/>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1">
              <a:extLst>
                <a:ext uri="{FF2B5EF4-FFF2-40B4-BE49-F238E27FC236}">
                  <a16:creationId xmlns:a16="http://schemas.microsoft.com/office/drawing/2014/main" id="{CECCA6D3-F3B6-26C6-0F5D-83832B6120E3}"/>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Slide Number Placeholder 1">
            <a:extLst>
              <a:ext uri="{FF2B5EF4-FFF2-40B4-BE49-F238E27FC236}">
                <a16:creationId xmlns:a16="http://schemas.microsoft.com/office/drawing/2014/main" id="{EBA179E8-3325-1689-7216-8DD26DF9516C}"/>
              </a:ext>
            </a:extLst>
          </p:cNvPr>
          <p:cNvSpPr>
            <a:spLocks noGrp="1"/>
          </p:cNvSpPr>
          <p:nvPr>
            <p:ph type="sldNum" sz="quarter" idx="20"/>
          </p:nvPr>
        </p:nvSpPr>
        <p:spPr/>
        <p:txBody>
          <a:bodyPr/>
          <a:lstStyle>
            <a:lvl1pPr>
              <a:defRPr>
                <a:solidFill>
                  <a:schemeClr val="bg1"/>
                </a:solidFill>
              </a:defRPr>
            </a:lvl1pPr>
          </a:lstStyle>
          <a:p>
            <a:fld id="{6D22F896-40B5-4ADD-8801-0D06FADFA095}" type="slidenum">
              <a:rPr lang="en-US" smtClean="0"/>
              <a:pPr/>
              <a:t>‹#›</a:t>
            </a:fld>
            <a:endParaRPr lang="en-US"/>
          </a:p>
        </p:txBody>
      </p:sp>
      <p:pic>
        <p:nvPicPr>
          <p:cNvPr id="7" name="Obrázok 6" descr="Obrázok, na ktorom je vzor, lila (farba), fialka, tmavopurpurová&#10;&#10;Obsah vygenerovaný pomocou AI môže byť nesprávny.">
            <a:extLst>
              <a:ext uri="{FF2B5EF4-FFF2-40B4-BE49-F238E27FC236}">
                <a16:creationId xmlns:a16="http://schemas.microsoft.com/office/drawing/2014/main" id="{4401E0E3-F2E7-C287-5131-2BF1F659956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8074025" y="0"/>
            <a:ext cx="4114800" cy="6858000"/>
          </a:xfrm>
          <a:prstGeom prst="rect">
            <a:avLst/>
          </a:prstGeom>
        </p:spPr>
      </p:pic>
    </p:spTree>
    <p:extLst>
      <p:ext uri="{BB962C8B-B14F-4D97-AF65-F5344CB8AC3E}">
        <p14:creationId xmlns:p14="http://schemas.microsoft.com/office/powerpoint/2010/main" val="146135354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Quote Layout_Color">
    <p:bg>
      <p:bgPr>
        <a:gradFill>
          <a:gsLst>
            <a:gs pos="100000">
              <a:srgbClr val="391262"/>
            </a:gs>
            <a:gs pos="38000">
              <a:srgbClr val="64131E"/>
            </a:gs>
            <a:gs pos="0">
              <a:srgbClr val="831B22"/>
            </a:gs>
            <a:gs pos="71000">
              <a:srgbClr val="4D144A"/>
            </a:gs>
          </a:gsLst>
          <a:path path="circle">
            <a:fillToRect l="100000" t="100000"/>
          </a:path>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A179E8-3325-1689-7216-8DD26DF9516C}"/>
              </a:ext>
            </a:extLst>
          </p:cNvPr>
          <p:cNvSpPr>
            <a:spLocks noGrp="1"/>
          </p:cNvSpPr>
          <p:nvPr>
            <p:ph type="sldNum" sz="quarter" idx="20"/>
          </p:nvPr>
        </p:nvSpPr>
        <p:spPr/>
        <p:txBody>
          <a:bodyPr/>
          <a:lstStyle>
            <a:lvl1pPr>
              <a:defRPr>
                <a:solidFill>
                  <a:schemeClr val="bg1"/>
                </a:solidFill>
              </a:defRPr>
            </a:lvl1pPr>
          </a:lstStyle>
          <a:p>
            <a:fld id="{6D22F896-40B5-4ADD-8801-0D06FADFA095}" type="slidenum">
              <a:rPr lang="en-US" smtClean="0"/>
              <a:pPr/>
              <a:t>‹#›</a:t>
            </a:fld>
            <a:endParaRPr lang="en-US"/>
          </a:p>
        </p:txBody>
      </p:sp>
      <p:grpSp>
        <p:nvGrpSpPr>
          <p:cNvPr id="14" name="Group 13">
            <a:extLst>
              <a:ext uri="{FF2B5EF4-FFF2-40B4-BE49-F238E27FC236}">
                <a16:creationId xmlns:a16="http://schemas.microsoft.com/office/drawing/2014/main" id="{35F27530-A788-1E95-9E43-B3A6727EE5FD}"/>
              </a:ext>
            </a:extLst>
          </p:cNvPr>
          <p:cNvGrpSpPr>
            <a:grpSpLocks noChangeAspect="1"/>
          </p:cNvGrpSpPr>
          <p:nvPr userDrawn="1"/>
        </p:nvGrpSpPr>
        <p:grpSpPr>
          <a:xfrm>
            <a:off x="760413" y="6348283"/>
            <a:ext cx="777240" cy="259316"/>
            <a:chOff x="547688" y="952500"/>
            <a:chExt cx="12190413" cy="4067175"/>
          </a:xfrm>
        </p:grpSpPr>
        <p:sp>
          <p:nvSpPr>
            <p:cNvPr id="15" name="Rectangle 14">
              <a:extLst>
                <a:ext uri="{FF2B5EF4-FFF2-40B4-BE49-F238E27FC236}">
                  <a16:creationId xmlns:a16="http://schemas.microsoft.com/office/drawing/2014/main" id="{3681DA9C-7091-D948-EB7C-45B73B0B16C8}"/>
                </a:ext>
              </a:extLst>
            </p:cNvPr>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6" name="Freeform 7">
              <a:extLst>
                <a:ext uri="{FF2B5EF4-FFF2-40B4-BE49-F238E27FC236}">
                  <a16:creationId xmlns:a16="http://schemas.microsoft.com/office/drawing/2014/main" id="{F1CE72DF-33C9-E5D6-A2AA-82DEE9637C56}"/>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7" name="Freeform 8">
              <a:extLst>
                <a:ext uri="{FF2B5EF4-FFF2-40B4-BE49-F238E27FC236}">
                  <a16:creationId xmlns:a16="http://schemas.microsoft.com/office/drawing/2014/main" id="{015E5821-34DF-4BAB-9F74-A937F75D9F44}"/>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8" name="Freeform 9">
              <a:extLst>
                <a:ext uri="{FF2B5EF4-FFF2-40B4-BE49-F238E27FC236}">
                  <a16:creationId xmlns:a16="http://schemas.microsoft.com/office/drawing/2014/main" id="{DC83A15E-4C50-C035-B839-50085634D6BA}"/>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10">
              <a:extLst>
                <a:ext uri="{FF2B5EF4-FFF2-40B4-BE49-F238E27FC236}">
                  <a16:creationId xmlns:a16="http://schemas.microsoft.com/office/drawing/2014/main" id="{8E588529-5659-6AAA-8387-60B62F24487A}"/>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0" name="Freeform 10">
              <a:extLst>
                <a:ext uri="{FF2B5EF4-FFF2-40B4-BE49-F238E27FC236}">
                  <a16:creationId xmlns:a16="http://schemas.microsoft.com/office/drawing/2014/main" id="{084993A3-84DA-C71A-AD52-0E004EDF0488}"/>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1" name="Freeform 11">
              <a:extLst>
                <a:ext uri="{FF2B5EF4-FFF2-40B4-BE49-F238E27FC236}">
                  <a16:creationId xmlns:a16="http://schemas.microsoft.com/office/drawing/2014/main" id="{0A6FE1FC-9B03-6662-B797-CBD20670458A}"/>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22" name="TextBox 21">
            <a:extLst>
              <a:ext uri="{FF2B5EF4-FFF2-40B4-BE49-F238E27FC236}">
                <a16:creationId xmlns:a16="http://schemas.microsoft.com/office/drawing/2014/main" id="{724B8718-6625-2C6C-041F-67241B649E71}"/>
              </a:ext>
            </a:extLst>
          </p:cNvPr>
          <p:cNvSpPr txBox="1"/>
          <p:nvPr userDrawn="1"/>
        </p:nvSpPr>
        <p:spPr>
          <a:xfrm>
            <a:off x="1603459" y="6400806"/>
            <a:ext cx="4113728" cy="153848"/>
          </a:xfrm>
          <a:prstGeom prst="rect">
            <a:avLst/>
          </a:prstGeom>
          <a:noFill/>
        </p:spPr>
        <p:txBody>
          <a:bodyPr wrap="square" lIns="0" tIns="0" rIns="0" bIns="0" rtlCol="0">
            <a:spAutoFit/>
          </a:bodyPr>
          <a:lstStyle/>
          <a:p>
            <a:pPr defTabSz="1218621">
              <a:defRPr/>
            </a:pPr>
            <a:r>
              <a:rPr lang="en-US" sz="1000">
                <a:solidFill>
                  <a:prstClr val="white"/>
                </a:solidFill>
                <a:latin typeface="Arial"/>
                <a:cs typeface="Arial" pitchFamily="34" charset="0"/>
              </a:rPr>
              <a:t>2026 Lenovo. All rights reserved.</a:t>
            </a:r>
          </a:p>
        </p:txBody>
      </p:sp>
    </p:spTree>
    <p:extLst>
      <p:ext uri="{BB962C8B-B14F-4D97-AF65-F5344CB8AC3E}">
        <p14:creationId xmlns:p14="http://schemas.microsoft.com/office/powerpoint/2010/main" val="649747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losing Slide_Black">
    <p:bg>
      <p:bgPr>
        <a:gradFill>
          <a:gsLst>
            <a:gs pos="100000">
              <a:srgbClr val="391262"/>
            </a:gs>
            <a:gs pos="38000">
              <a:srgbClr val="64131E"/>
            </a:gs>
            <a:gs pos="0">
              <a:srgbClr val="831B22"/>
            </a:gs>
            <a:gs pos="71000">
              <a:srgbClr val="4D144A"/>
            </a:gs>
          </a:gsLst>
          <a:path path="circle">
            <a:fillToRect l="100000" t="100000"/>
          </a:path>
        </a:gradFill>
        <a:effectLst/>
      </p:bgPr>
    </p:bg>
    <p:spTree>
      <p:nvGrpSpPr>
        <p:cNvPr id="1" name=""/>
        <p:cNvGrpSpPr/>
        <p:nvPr/>
      </p:nvGrpSpPr>
      <p:grpSpPr>
        <a:xfrm>
          <a:off x="0" y="0"/>
          <a:ext cx="0" cy="0"/>
          <a:chOff x="0" y="0"/>
          <a:chExt cx="0" cy="0"/>
        </a:xfrm>
      </p:grpSpPr>
      <p:grpSp>
        <p:nvGrpSpPr>
          <p:cNvPr id="166" name="Group 165">
            <a:extLst>
              <a:ext uri="{FF2B5EF4-FFF2-40B4-BE49-F238E27FC236}">
                <a16:creationId xmlns:a16="http://schemas.microsoft.com/office/drawing/2014/main" id="{45DF6D6F-9C39-7C31-64D4-4BCE9C9CA5D6}"/>
              </a:ext>
            </a:extLst>
          </p:cNvPr>
          <p:cNvGrpSpPr/>
          <p:nvPr userDrawn="1"/>
        </p:nvGrpSpPr>
        <p:grpSpPr>
          <a:xfrm>
            <a:off x="1538947" y="3561907"/>
            <a:ext cx="7851377" cy="1769127"/>
            <a:chOff x="541049" y="2649538"/>
            <a:chExt cx="9285724" cy="2092325"/>
          </a:xfrm>
          <a:solidFill>
            <a:schemeClr val="bg1"/>
          </a:solidFill>
        </p:grpSpPr>
        <p:sp>
          <p:nvSpPr>
            <p:cNvPr id="167" name="Freeform 5">
              <a:extLst>
                <a:ext uri="{FF2B5EF4-FFF2-40B4-BE49-F238E27FC236}">
                  <a16:creationId xmlns:a16="http://schemas.microsoft.com/office/drawing/2014/main" id="{E109AFA1-C190-E6CF-D819-5DDBF44B5ED2}"/>
                </a:ext>
              </a:extLst>
            </p:cNvPr>
            <p:cNvSpPr>
              <a:spLocks/>
            </p:cNvSpPr>
            <p:nvPr userDrawn="1"/>
          </p:nvSpPr>
          <p:spPr bwMode="auto">
            <a:xfrm>
              <a:off x="541049" y="2809876"/>
              <a:ext cx="963613" cy="1928813"/>
            </a:xfrm>
            <a:custGeom>
              <a:avLst/>
              <a:gdLst>
                <a:gd name="T0" fmla="*/ 57 w 301"/>
                <a:gd name="T1" fmla="*/ 458 h 600"/>
                <a:gd name="T2" fmla="*/ 57 w 301"/>
                <a:gd name="T3" fmla="*/ 235 h 600"/>
                <a:gd name="T4" fmla="*/ 0 w 301"/>
                <a:gd name="T5" fmla="*/ 235 h 600"/>
                <a:gd name="T6" fmla="*/ 0 w 301"/>
                <a:gd name="T7" fmla="*/ 121 h 600"/>
                <a:gd name="T8" fmla="*/ 57 w 301"/>
                <a:gd name="T9" fmla="*/ 121 h 600"/>
                <a:gd name="T10" fmla="*/ 57 w 301"/>
                <a:gd name="T11" fmla="*/ 0 h 600"/>
                <a:gd name="T12" fmla="*/ 190 w 301"/>
                <a:gd name="T13" fmla="*/ 0 h 600"/>
                <a:gd name="T14" fmla="*/ 190 w 301"/>
                <a:gd name="T15" fmla="*/ 121 h 600"/>
                <a:gd name="T16" fmla="*/ 301 w 301"/>
                <a:gd name="T17" fmla="*/ 121 h 600"/>
                <a:gd name="T18" fmla="*/ 301 w 301"/>
                <a:gd name="T19" fmla="*/ 235 h 600"/>
                <a:gd name="T20" fmla="*/ 190 w 301"/>
                <a:gd name="T21" fmla="*/ 235 h 600"/>
                <a:gd name="T22" fmla="*/ 190 w 301"/>
                <a:gd name="T23" fmla="*/ 436 h 600"/>
                <a:gd name="T24" fmla="*/ 233 w 301"/>
                <a:gd name="T25" fmla="*/ 482 h 600"/>
                <a:gd name="T26" fmla="*/ 299 w 301"/>
                <a:gd name="T27" fmla="*/ 465 h 600"/>
                <a:gd name="T28" fmla="*/ 299 w 301"/>
                <a:gd name="T29" fmla="*/ 573 h 600"/>
                <a:gd name="T30" fmla="*/ 194 w 301"/>
                <a:gd name="T31" fmla="*/ 600 h 600"/>
                <a:gd name="T32" fmla="*/ 57 w 301"/>
                <a:gd name="T33" fmla="*/ 45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 h="600">
                  <a:moveTo>
                    <a:pt x="57" y="458"/>
                  </a:moveTo>
                  <a:cubicBezTo>
                    <a:pt x="57" y="235"/>
                    <a:pt x="57" y="235"/>
                    <a:pt x="57" y="235"/>
                  </a:cubicBezTo>
                  <a:cubicBezTo>
                    <a:pt x="0" y="235"/>
                    <a:pt x="0" y="235"/>
                    <a:pt x="0" y="235"/>
                  </a:cubicBezTo>
                  <a:cubicBezTo>
                    <a:pt x="0" y="121"/>
                    <a:pt x="0" y="121"/>
                    <a:pt x="0" y="121"/>
                  </a:cubicBezTo>
                  <a:cubicBezTo>
                    <a:pt x="57" y="121"/>
                    <a:pt x="57" y="121"/>
                    <a:pt x="57" y="121"/>
                  </a:cubicBezTo>
                  <a:cubicBezTo>
                    <a:pt x="57" y="0"/>
                    <a:pt x="57" y="0"/>
                    <a:pt x="57" y="0"/>
                  </a:cubicBezTo>
                  <a:cubicBezTo>
                    <a:pt x="190" y="0"/>
                    <a:pt x="190" y="0"/>
                    <a:pt x="190" y="0"/>
                  </a:cubicBezTo>
                  <a:cubicBezTo>
                    <a:pt x="190" y="121"/>
                    <a:pt x="190" y="121"/>
                    <a:pt x="190" y="121"/>
                  </a:cubicBezTo>
                  <a:cubicBezTo>
                    <a:pt x="301" y="121"/>
                    <a:pt x="301" y="121"/>
                    <a:pt x="301" y="121"/>
                  </a:cubicBezTo>
                  <a:cubicBezTo>
                    <a:pt x="301" y="235"/>
                    <a:pt x="301" y="235"/>
                    <a:pt x="301" y="235"/>
                  </a:cubicBezTo>
                  <a:cubicBezTo>
                    <a:pt x="190" y="235"/>
                    <a:pt x="190" y="235"/>
                    <a:pt x="190" y="235"/>
                  </a:cubicBezTo>
                  <a:cubicBezTo>
                    <a:pt x="190" y="436"/>
                    <a:pt x="190" y="436"/>
                    <a:pt x="190" y="436"/>
                  </a:cubicBezTo>
                  <a:cubicBezTo>
                    <a:pt x="190" y="467"/>
                    <a:pt x="203" y="482"/>
                    <a:pt x="233" y="482"/>
                  </a:cubicBezTo>
                  <a:cubicBezTo>
                    <a:pt x="258" y="482"/>
                    <a:pt x="280" y="476"/>
                    <a:pt x="299" y="465"/>
                  </a:cubicBezTo>
                  <a:cubicBezTo>
                    <a:pt x="299" y="573"/>
                    <a:pt x="299" y="573"/>
                    <a:pt x="299" y="573"/>
                  </a:cubicBezTo>
                  <a:cubicBezTo>
                    <a:pt x="271" y="590"/>
                    <a:pt x="239" y="600"/>
                    <a:pt x="194" y="600"/>
                  </a:cubicBezTo>
                  <a:cubicBezTo>
                    <a:pt x="112" y="600"/>
                    <a:pt x="57" y="568"/>
                    <a:pt x="57" y="4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6">
              <a:extLst>
                <a:ext uri="{FF2B5EF4-FFF2-40B4-BE49-F238E27FC236}">
                  <a16:creationId xmlns:a16="http://schemas.microsoft.com/office/drawing/2014/main" id="{1969BD4D-0C40-739F-FF6B-4214C2BEBC90}"/>
                </a:ext>
              </a:extLst>
            </p:cNvPr>
            <p:cNvSpPr>
              <a:spLocks/>
            </p:cNvSpPr>
            <p:nvPr userDrawn="1"/>
          </p:nvSpPr>
          <p:spPr bwMode="auto">
            <a:xfrm>
              <a:off x="1708151" y="2649538"/>
              <a:ext cx="1382713" cy="2063750"/>
            </a:xfrm>
            <a:custGeom>
              <a:avLst/>
              <a:gdLst>
                <a:gd name="T0" fmla="*/ 0 w 432"/>
                <a:gd name="T1" fmla="*/ 0 h 642"/>
                <a:gd name="T2" fmla="*/ 134 w 432"/>
                <a:gd name="T3" fmla="*/ 0 h 642"/>
                <a:gd name="T4" fmla="*/ 134 w 432"/>
                <a:gd name="T5" fmla="*/ 237 h 642"/>
                <a:gd name="T6" fmla="*/ 272 w 432"/>
                <a:gd name="T7" fmla="*/ 162 h 642"/>
                <a:gd name="T8" fmla="*/ 432 w 432"/>
                <a:gd name="T9" fmla="*/ 337 h 642"/>
                <a:gd name="T10" fmla="*/ 432 w 432"/>
                <a:gd name="T11" fmla="*/ 642 h 642"/>
                <a:gd name="T12" fmla="*/ 298 w 432"/>
                <a:gd name="T13" fmla="*/ 642 h 642"/>
                <a:gd name="T14" fmla="*/ 298 w 432"/>
                <a:gd name="T15" fmla="*/ 379 h 642"/>
                <a:gd name="T16" fmla="*/ 218 w 432"/>
                <a:gd name="T17" fmla="*/ 283 h 642"/>
                <a:gd name="T18" fmla="*/ 134 w 432"/>
                <a:gd name="T19" fmla="*/ 379 h 642"/>
                <a:gd name="T20" fmla="*/ 134 w 432"/>
                <a:gd name="T21" fmla="*/ 642 h 642"/>
                <a:gd name="T22" fmla="*/ 0 w 432"/>
                <a:gd name="T23" fmla="*/ 642 h 642"/>
                <a:gd name="T24" fmla="*/ 0 w 432"/>
                <a:gd name="T25"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2" h="642">
                  <a:moveTo>
                    <a:pt x="0" y="0"/>
                  </a:moveTo>
                  <a:cubicBezTo>
                    <a:pt x="134" y="0"/>
                    <a:pt x="134" y="0"/>
                    <a:pt x="134" y="0"/>
                  </a:cubicBezTo>
                  <a:cubicBezTo>
                    <a:pt x="134" y="237"/>
                    <a:pt x="134" y="237"/>
                    <a:pt x="134" y="237"/>
                  </a:cubicBezTo>
                  <a:cubicBezTo>
                    <a:pt x="165" y="198"/>
                    <a:pt x="204" y="162"/>
                    <a:pt x="272" y="162"/>
                  </a:cubicBezTo>
                  <a:cubicBezTo>
                    <a:pt x="373" y="162"/>
                    <a:pt x="432" y="229"/>
                    <a:pt x="432" y="337"/>
                  </a:cubicBezTo>
                  <a:cubicBezTo>
                    <a:pt x="432" y="642"/>
                    <a:pt x="432" y="642"/>
                    <a:pt x="432" y="642"/>
                  </a:cubicBezTo>
                  <a:cubicBezTo>
                    <a:pt x="298" y="642"/>
                    <a:pt x="298" y="642"/>
                    <a:pt x="298" y="642"/>
                  </a:cubicBezTo>
                  <a:cubicBezTo>
                    <a:pt x="298" y="379"/>
                    <a:pt x="298" y="379"/>
                    <a:pt x="298" y="379"/>
                  </a:cubicBezTo>
                  <a:cubicBezTo>
                    <a:pt x="298" y="316"/>
                    <a:pt x="269" y="283"/>
                    <a:pt x="218" y="283"/>
                  </a:cubicBezTo>
                  <a:cubicBezTo>
                    <a:pt x="166" y="283"/>
                    <a:pt x="134" y="316"/>
                    <a:pt x="134" y="379"/>
                  </a:cubicBezTo>
                  <a:cubicBezTo>
                    <a:pt x="134" y="642"/>
                    <a:pt x="134" y="642"/>
                    <a:pt x="134" y="642"/>
                  </a:cubicBezTo>
                  <a:cubicBezTo>
                    <a:pt x="0" y="642"/>
                    <a:pt x="0" y="642"/>
                    <a:pt x="0" y="642"/>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7">
              <a:extLst>
                <a:ext uri="{FF2B5EF4-FFF2-40B4-BE49-F238E27FC236}">
                  <a16:creationId xmlns:a16="http://schemas.microsoft.com/office/drawing/2014/main" id="{6DB7C37A-1FE6-9BFA-5E83-3EC0F79497F5}"/>
                </a:ext>
              </a:extLst>
            </p:cNvPr>
            <p:cNvSpPr>
              <a:spLocks noEditPoints="1"/>
            </p:cNvSpPr>
            <p:nvPr userDrawn="1"/>
          </p:nvSpPr>
          <p:spPr bwMode="auto">
            <a:xfrm>
              <a:off x="3261304" y="3179763"/>
              <a:ext cx="1390650" cy="1562100"/>
            </a:xfrm>
            <a:custGeom>
              <a:avLst/>
              <a:gdLst>
                <a:gd name="T0" fmla="*/ 0 w 434"/>
                <a:gd name="T1" fmla="*/ 342 h 486"/>
                <a:gd name="T2" fmla="*/ 0 w 434"/>
                <a:gd name="T3" fmla="*/ 340 h 486"/>
                <a:gd name="T4" fmla="*/ 190 w 434"/>
                <a:gd name="T5" fmla="*/ 189 h 486"/>
                <a:gd name="T6" fmla="*/ 305 w 434"/>
                <a:gd name="T7" fmla="*/ 209 h 486"/>
                <a:gd name="T8" fmla="*/ 305 w 434"/>
                <a:gd name="T9" fmla="*/ 201 h 486"/>
                <a:gd name="T10" fmla="*/ 204 w 434"/>
                <a:gd name="T11" fmla="*/ 115 h 486"/>
                <a:gd name="T12" fmla="*/ 74 w 434"/>
                <a:gd name="T13" fmla="*/ 140 h 486"/>
                <a:gd name="T14" fmla="*/ 40 w 434"/>
                <a:gd name="T15" fmla="*/ 38 h 486"/>
                <a:gd name="T16" fmla="*/ 223 w 434"/>
                <a:gd name="T17" fmla="*/ 0 h 486"/>
                <a:gd name="T18" fmla="*/ 383 w 434"/>
                <a:gd name="T19" fmla="*/ 53 h 486"/>
                <a:gd name="T20" fmla="*/ 434 w 434"/>
                <a:gd name="T21" fmla="*/ 204 h 486"/>
                <a:gd name="T22" fmla="*/ 434 w 434"/>
                <a:gd name="T23" fmla="*/ 477 h 486"/>
                <a:gd name="T24" fmla="*/ 304 w 434"/>
                <a:gd name="T25" fmla="*/ 477 h 486"/>
                <a:gd name="T26" fmla="*/ 304 w 434"/>
                <a:gd name="T27" fmla="*/ 426 h 486"/>
                <a:gd name="T28" fmla="*/ 162 w 434"/>
                <a:gd name="T29" fmla="*/ 486 h 486"/>
                <a:gd name="T30" fmla="*/ 0 w 434"/>
                <a:gd name="T31" fmla="*/ 342 h 486"/>
                <a:gd name="T32" fmla="*/ 307 w 434"/>
                <a:gd name="T33" fmla="*/ 311 h 486"/>
                <a:gd name="T34" fmla="*/ 307 w 434"/>
                <a:gd name="T35" fmla="*/ 287 h 486"/>
                <a:gd name="T36" fmla="*/ 222 w 434"/>
                <a:gd name="T37" fmla="*/ 270 h 486"/>
                <a:gd name="T38" fmla="*/ 129 w 434"/>
                <a:gd name="T39" fmla="*/ 335 h 486"/>
                <a:gd name="T40" fmla="*/ 129 w 434"/>
                <a:gd name="T41" fmla="*/ 336 h 486"/>
                <a:gd name="T42" fmla="*/ 202 w 434"/>
                <a:gd name="T43" fmla="*/ 394 h 486"/>
                <a:gd name="T44" fmla="*/ 307 w 434"/>
                <a:gd name="T45" fmla="*/ 31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4" h="486">
                  <a:moveTo>
                    <a:pt x="0" y="342"/>
                  </a:moveTo>
                  <a:cubicBezTo>
                    <a:pt x="0" y="340"/>
                    <a:pt x="0" y="340"/>
                    <a:pt x="0" y="340"/>
                  </a:cubicBezTo>
                  <a:cubicBezTo>
                    <a:pt x="0" y="237"/>
                    <a:pt x="78" y="189"/>
                    <a:pt x="190" y="189"/>
                  </a:cubicBezTo>
                  <a:cubicBezTo>
                    <a:pt x="237" y="189"/>
                    <a:pt x="272" y="197"/>
                    <a:pt x="305" y="209"/>
                  </a:cubicBezTo>
                  <a:cubicBezTo>
                    <a:pt x="305" y="201"/>
                    <a:pt x="305" y="201"/>
                    <a:pt x="305" y="201"/>
                  </a:cubicBezTo>
                  <a:cubicBezTo>
                    <a:pt x="305" y="145"/>
                    <a:pt x="271" y="115"/>
                    <a:pt x="204" y="115"/>
                  </a:cubicBezTo>
                  <a:cubicBezTo>
                    <a:pt x="153" y="115"/>
                    <a:pt x="117" y="124"/>
                    <a:pt x="74" y="140"/>
                  </a:cubicBezTo>
                  <a:cubicBezTo>
                    <a:pt x="40" y="38"/>
                    <a:pt x="40" y="38"/>
                    <a:pt x="40" y="38"/>
                  </a:cubicBezTo>
                  <a:cubicBezTo>
                    <a:pt x="92" y="15"/>
                    <a:pt x="143" y="0"/>
                    <a:pt x="223" y="0"/>
                  </a:cubicBezTo>
                  <a:cubicBezTo>
                    <a:pt x="296" y="0"/>
                    <a:pt x="349" y="20"/>
                    <a:pt x="383" y="53"/>
                  </a:cubicBezTo>
                  <a:cubicBezTo>
                    <a:pt x="418" y="88"/>
                    <a:pt x="434" y="140"/>
                    <a:pt x="434" y="204"/>
                  </a:cubicBezTo>
                  <a:cubicBezTo>
                    <a:pt x="434" y="477"/>
                    <a:pt x="434" y="477"/>
                    <a:pt x="434" y="477"/>
                  </a:cubicBezTo>
                  <a:cubicBezTo>
                    <a:pt x="304" y="477"/>
                    <a:pt x="304" y="477"/>
                    <a:pt x="304" y="477"/>
                  </a:cubicBezTo>
                  <a:cubicBezTo>
                    <a:pt x="304" y="426"/>
                    <a:pt x="304" y="426"/>
                    <a:pt x="304" y="426"/>
                  </a:cubicBezTo>
                  <a:cubicBezTo>
                    <a:pt x="272" y="462"/>
                    <a:pt x="227" y="486"/>
                    <a:pt x="162" y="486"/>
                  </a:cubicBezTo>
                  <a:cubicBezTo>
                    <a:pt x="73" y="486"/>
                    <a:pt x="0" y="435"/>
                    <a:pt x="0" y="342"/>
                  </a:cubicBezTo>
                  <a:close/>
                  <a:moveTo>
                    <a:pt x="307" y="311"/>
                  </a:moveTo>
                  <a:cubicBezTo>
                    <a:pt x="307" y="287"/>
                    <a:pt x="307" y="287"/>
                    <a:pt x="307" y="287"/>
                  </a:cubicBezTo>
                  <a:cubicBezTo>
                    <a:pt x="284" y="277"/>
                    <a:pt x="254" y="270"/>
                    <a:pt x="222" y="270"/>
                  </a:cubicBezTo>
                  <a:cubicBezTo>
                    <a:pt x="164" y="270"/>
                    <a:pt x="129" y="292"/>
                    <a:pt x="129" y="335"/>
                  </a:cubicBezTo>
                  <a:cubicBezTo>
                    <a:pt x="129" y="336"/>
                    <a:pt x="129" y="336"/>
                    <a:pt x="129" y="336"/>
                  </a:cubicBezTo>
                  <a:cubicBezTo>
                    <a:pt x="129" y="372"/>
                    <a:pt x="159" y="394"/>
                    <a:pt x="202" y="394"/>
                  </a:cubicBezTo>
                  <a:cubicBezTo>
                    <a:pt x="265" y="394"/>
                    <a:pt x="307" y="359"/>
                    <a:pt x="307" y="3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8">
              <a:extLst>
                <a:ext uri="{FF2B5EF4-FFF2-40B4-BE49-F238E27FC236}">
                  <a16:creationId xmlns:a16="http://schemas.microsoft.com/office/drawing/2014/main" id="{3AEA624F-19C6-31CA-5CD9-7E42ED68DA56}"/>
                </a:ext>
              </a:extLst>
            </p:cNvPr>
            <p:cNvSpPr>
              <a:spLocks/>
            </p:cNvSpPr>
            <p:nvPr userDrawn="1"/>
          </p:nvSpPr>
          <p:spPr bwMode="auto">
            <a:xfrm>
              <a:off x="4859916" y="3170238"/>
              <a:ext cx="1384300" cy="1543050"/>
            </a:xfrm>
            <a:custGeom>
              <a:avLst/>
              <a:gdLst>
                <a:gd name="T0" fmla="*/ 0 w 432"/>
                <a:gd name="T1" fmla="*/ 9 h 480"/>
                <a:gd name="T2" fmla="*/ 133 w 432"/>
                <a:gd name="T3" fmla="*/ 9 h 480"/>
                <a:gd name="T4" fmla="*/ 133 w 432"/>
                <a:gd name="T5" fmla="*/ 75 h 480"/>
                <a:gd name="T6" fmla="*/ 272 w 432"/>
                <a:gd name="T7" fmla="*/ 0 h 480"/>
                <a:gd name="T8" fmla="*/ 432 w 432"/>
                <a:gd name="T9" fmla="*/ 175 h 480"/>
                <a:gd name="T10" fmla="*/ 432 w 432"/>
                <a:gd name="T11" fmla="*/ 480 h 480"/>
                <a:gd name="T12" fmla="*/ 298 w 432"/>
                <a:gd name="T13" fmla="*/ 480 h 480"/>
                <a:gd name="T14" fmla="*/ 298 w 432"/>
                <a:gd name="T15" fmla="*/ 217 h 480"/>
                <a:gd name="T16" fmla="*/ 217 w 432"/>
                <a:gd name="T17" fmla="*/ 121 h 480"/>
                <a:gd name="T18" fmla="*/ 133 w 432"/>
                <a:gd name="T19" fmla="*/ 217 h 480"/>
                <a:gd name="T20" fmla="*/ 133 w 432"/>
                <a:gd name="T21" fmla="*/ 480 h 480"/>
                <a:gd name="T22" fmla="*/ 0 w 432"/>
                <a:gd name="T23" fmla="*/ 480 h 480"/>
                <a:gd name="T24" fmla="*/ 0 w 432"/>
                <a:gd name="T25" fmla="*/ 9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2" h="480">
                  <a:moveTo>
                    <a:pt x="0" y="9"/>
                  </a:moveTo>
                  <a:cubicBezTo>
                    <a:pt x="133" y="9"/>
                    <a:pt x="133" y="9"/>
                    <a:pt x="133" y="9"/>
                  </a:cubicBezTo>
                  <a:cubicBezTo>
                    <a:pt x="133" y="75"/>
                    <a:pt x="133" y="75"/>
                    <a:pt x="133" y="75"/>
                  </a:cubicBezTo>
                  <a:cubicBezTo>
                    <a:pt x="164" y="36"/>
                    <a:pt x="204" y="0"/>
                    <a:pt x="272" y="0"/>
                  </a:cubicBezTo>
                  <a:cubicBezTo>
                    <a:pt x="373" y="0"/>
                    <a:pt x="432" y="67"/>
                    <a:pt x="432" y="175"/>
                  </a:cubicBezTo>
                  <a:cubicBezTo>
                    <a:pt x="432" y="480"/>
                    <a:pt x="432" y="480"/>
                    <a:pt x="432" y="480"/>
                  </a:cubicBezTo>
                  <a:cubicBezTo>
                    <a:pt x="298" y="480"/>
                    <a:pt x="298" y="480"/>
                    <a:pt x="298" y="480"/>
                  </a:cubicBezTo>
                  <a:cubicBezTo>
                    <a:pt x="298" y="217"/>
                    <a:pt x="298" y="217"/>
                    <a:pt x="298" y="217"/>
                  </a:cubicBezTo>
                  <a:cubicBezTo>
                    <a:pt x="298" y="154"/>
                    <a:pt x="268" y="121"/>
                    <a:pt x="217" y="121"/>
                  </a:cubicBezTo>
                  <a:cubicBezTo>
                    <a:pt x="166" y="121"/>
                    <a:pt x="133" y="154"/>
                    <a:pt x="133" y="217"/>
                  </a:cubicBezTo>
                  <a:cubicBezTo>
                    <a:pt x="133" y="480"/>
                    <a:pt x="133" y="480"/>
                    <a:pt x="133" y="480"/>
                  </a:cubicBezTo>
                  <a:cubicBezTo>
                    <a:pt x="0" y="480"/>
                    <a:pt x="0" y="480"/>
                    <a:pt x="0" y="480"/>
                  </a:cubicBez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9">
              <a:extLst>
                <a:ext uri="{FF2B5EF4-FFF2-40B4-BE49-F238E27FC236}">
                  <a16:creationId xmlns:a16="http://schemas.microsoft.com/office/drawing/2014/main" id="{ED142D15-3F97-1719-8D74-37D26D1CAA33}"/>
                </a:ext>
              </a:extLst>
            </p:cNvPr>
            <p:cNvSpPr>
              <a:spLocks/>
            </p:cNvSpPr>
            <p:nvPr userDrawn="1"/>
          </p:nvSpPr>
          <p:spPr bwMode="auto">
            <a:xfrm>
              <a:off x="6436593" y="2649538"/>
              <a:ext cx="1460500" cy="2063750"/>
            </a:xfrm>
            <a:custGeom>
              <a:avLst/>
              <a:gdLst>
                <a:gd name="T0" fmla="*/ 0 w 920"/>
                <a:gd name="T1" fmla="*/ 0 h 1300"/>
                <a:gd name="T2" fmla="*/ 270 w 920"/>
                <a:gd name="T3" fmla="*/ 0 h 1300"/>
                <a:gd name="T4" fmla="*/ 270 w 920"/>
                <a:gd name="T5" fmla="*/ 692 h 1300"/>
                <a:gd name="T6" fmla="*/ 585 w 920"/>
                <a:gd name="T7" fmla="*/ 346 h 1300"/>
                <a:gd name="T8" fmla="*/ 908 w 920"/>
                <a:gd name="T9" fmla="*/ 346 h 1300"/>
                <a:gd name="T10" fmla="*/ 547 w 920"/>
                <a:gd name="T11" fmla="*/ 721 h 1300"/>
                <a:gd name="T12" fmla="*/ 920 w 920"/>
                <a:gd name="T13" fmla="*/ 1300 h 1300"/>
                <a:gd name="T14" fmla="*/ 609 w 920"/>
                <a:gd name="T15" fmla="*/ 1300 h 1300"/>
                <a:gd name="T16" fmla="*/ 365 w 920"/>
                <a:gd name="T17" fmla="*/ 909 h 1300"/>
                <a:gd name="T18" fmla="*/ 270 w 920"/>
                <a:gd name="T19" fmla="*/ 1010 h 1300"/>
                <a:gd name="T20" fmla="*/ 270 w 920"/>
                <a:gd name="T21" fmla="*/ 1300 h 1300"/>
                <a:gd name="T22" fmla="*/ 0 w 920"/>
                <a:gd name="T23" fmla="*/ 1300 h 1300"/>
                <a:gd name="T24" fmla="*/ 0 w 920"/>
                <a:gd name="T25" fmla="*/ 0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0" h="1300">
                  <a:moveTo>
                    <a:pt x="0" y="0"/>
                  </a:moveTo>
                  <a:lnTo>
                    <a:pt x="270" y="0"/>
                  </a:lnTo>
                  <a:lnTo>
                    <a:pt x="270" y="692"/>
                  </a:lnTo>
                  <a:lnTo>
                    <a:pt x="585" y="346"/>
                  </a:lnTo>
                  <a:lnTo>
                    <a:pt x="908" y="346"/>
                  </a:lnTo>
                  <a:lnTo>
                    <a:pt x="547" y="721"/>
                  </a:lnTo>
                  <a:lnTo>
                    <a:pt x="920" y="1300"/>
                  </a:lnTo>
                  <a:lnTo>
                    <a:pt x="609" y="1300"/>
                  </a:lnTo>
                  <a:lnTo>
                    <a:pt x="365" y="909"/>
                  </a:lnTo>
                  <a:lnTo>
                    <a:pt x="270" y="1010"/>
                  </a:lnTo>
                  <a:lnTo>
                    <a:pt x="270" y="1300"/>
                  </a:lnTo>
                  <a:lnTo>
                    <a:pt x="0" y="130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0">
              <a:extLst>
                <a:ext uri="{FF2B5EF4-FFF2-40B4-BE49-F238E27FC236}">
                  <a16:creationId xmlns:a16="http://schemas.microsoft.com/office/drawing/2014/main" id="{6FEBB0B2-4586-05AB-B4FE-055E54F117A8}"/>
                </a:ext>
              </a:extLst>
            </p:cNvPr>
            <p:cNvSpPr>
              <a:spLocks/>
            </p:cNvSpPr>
            <p:nvPr userDrawn="1"/>
          </p:nvSpPr>
          <p:spPr bwMode="auto">
            <a:xfrm>
              <a:off x="7919896" y="3173413"/>
              <a:ext cx="1227138" cy="1568450"/>
            </a:xfrm>
            <a:custGeom>
              <a:avLst/>
              <a:gdLst>
                <a:gd name="T0" fmla="*/ 0 w 383"/>
                <a:gd name="T1" fmla="*/ 417 h 488"/>
                <a:gd name="T2" fmla="*/ 57 w 383"/>
                <a:gd name="T3" fmla="*/ 329 h 488"/>
                <a:gd name="T4" fmla="*/ 206 w 383"/>
                <a:gd name="T5" fmla="*/ 385 h 488"/>
                <a:gd name="T6" fmla="*/ 262 w 383"/>
                <a:gd name="T7" fmla="*/ 350 h 488"/>
                <a:gd name="T8" fmla="*/ 262 w 383"/>
                <a:gd name="T9" fmla="*/ 348 h 488"/>
                <a:gd name="T10" fmla="*/ 165 w 383"/>
                <a:gd name="T11" fmla="*/ 294 h 488"/>
                <a:gd name="T12" fmla="*/ 24 w 383"/>
                <a:gd name="T13" fmla="*/ 152 h 488"/>
                <a:gd name="T14" fmla="*/ 24 w 383"/>
                <a:gd name="T15" fmla="*/ 150 h 488"/>
                <a:gd name="T16" fmla="*/ 196 w 383"/>
                <a:gd name="T17" fmla="*/ 0 h 488"/>
                <a:gd name="T18" fmla="*/ 372 w 383"/>
                <a:gd name="T19" fmla="*/ 55 h 488"/>
                <a:gd name="T20" fmla="*/ 321 w 383"/>
                <a:gd name="T21" fmla="*/ 147 h 488"/>
                <a:gd name="T22" fmla="*/ 194 w 383"/>
                <a:gd name="T23" fmla="*/ 103 h 488"/>
                <a:gd name="T24" fmla="*/ 144 w 383"/>
                <a:gd name="T25" fmla="*/ 136 h 488"/>
                <a:gd name="T26" fmla="*/ 144 w 383"/>
                <a:gd name="T27" fmla="*/ 138 h 488"/>
                <a:gd name="T28" fmla="*/ 240 w 383"/>
                <a:gd name="T29" fmla="*/ 194 h 488"/>
                <a:gd name="T30" fmla="*/ 383 w 383"/>
                <a:gd name="T31" fmla="*/ 334 h 488"/>
                <a:gd name="T32" fmla="*/ 383 w 383"/>
                <a:gd name="T33" fmla="*/ 336 h 488"/>
                <a:gd name="T34" fmla="*/ 203 w 383"/>
                <a:gd name="T35" fmla="*/ 488 h 488"/>
                <a:gd name="T36" fmla="*/ 0 w 383"/>
                <a:gd name="T37" fmla="*/ 417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3" h="488">
                  <a:moveTo>
                    <a:pt x="0" y="417"/>
                  </a:moveTo>
                  <a:cubicBezTo>
                    <a:pt x="57" y="329"/>
                    <a:pt x="57" y="329"/>
                    <a:pt x="57" y="329"/>
                  </a:cubicBezTo>
                  <a:cubicBezTo>
                    <a:pt x="108" y="366"/>
                    <a:pt x="162" y="385"/>
                    <a:pt x="206" y="385"/>
                  </a:cubicBezTo>
                  <a:cubicBezTo>
                    <a:pt x="245" y="385"/>
                    <a:pt x="262" y="371"/>
                    <a:pt x="262" y="350"/>
                  </a:cubicBezTo>
                  <a:cubicBezTo>
                    <a:pt x="262" y="348"/>
                    <a:pt x="262" y="348"/>
                    <a:pt x="262" y="348"/>
                  </a:cubicBezTo>
                  <a:cubicBezTo>
                    <a:pt x="262" y="319"/>
                    <a:pt x="217" y="309"/>
                    <a:pt x="165" y="294"/>
                  </a:cubicBezTo>
                  <a:cubicBezTo>
                    <a:pt x="99" y="274"/>
                    <a:pt x="24" y="243"/>
                    <a:pt x="24" y="152"/>
                  </a:cubicBezTo>
                  <a:cubicBezTo>
                    <a:pt x="24" y="150"/>
                    <a:pt x="24" y="150"/>
                    <a:pt x="24" y="150"/>
                  </a:cubicBezTo>
                  <a:cubicBezTo>
                    <a:pt x="24" y="54"/>
                    <a:pt x="101" y="0"/>
                    <a:pt x="196" y="0"/>
                  </a:cubicBezTo>
                  <a:cubicBezTo>
                    <a:pt x="256" y="0"/>
                    <a:pt x="321" y="21"/>
                    <a:pt x="372" y="55"/>
                  </a:cubicBezTo>
                  <a:cubicBezTo>
                    <a:pt x="321" y="147"/>
                    <a:pt x="321" y="147"/>
                    <a:pt x="321" y="147"/>
                  </a:cubicBezTo>
                  <a:cubicBezTo>
                    <a:pt x="275" y="120"/>
                    <a:pt x="228" y="103"/>
                    <a:pt x="194" y="103"/>
                  </a:cubicBezTo>
                  <a:cubicBezTo>
                    <a:pt x="161" y="103"/>
                    <a:pt x="144" y="118"/>
                    <a:pt x="144" y="136"/>
                  </a:cubicBezTo>
                  <a:cubicBezTo>
                    <a:pt x="144" y="138"/>
                    <a:pt x="144" y="138"/>
                    <a:pt x="144" y="138"/>
                  </a:cubicBezTo>
                  <a:cubicBezTo>
                    <a:pt x="144" y="164"/>
                    <a:pt x="189" y="176"/>
                    <a:pt x="240" y="194"/>
                  </a:cubicBezTo>
                  <a:cubicBezTo>
                    <a:pt x="306" y="216"/>
                    <a:pt x="383" y="248"/>
                    <a:pt x="383" y="334"/>
                  </a:cubicBezTo>
                  <a:cubicBezTo>
                    <a:pt x="383" y="336"/>
                    <a:pt x="383" y="336"/>
                    <a:pt x="383" y="336"/>
                  </a:cubicBezTo>
                  <a:cubicBezTo>
                    <a:pt x="383" y="440"/>
                    <a:pt x="305" y="488"/>
                    <a:pt x="203" y="488"/>
                  </a:cubicBezTo>
                  <a:cubicBezTo>
                    <a:pt x="137" y="488"/>
                    <a:pt x="63" y="466"/>
                    <a:pt x="0"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Oval 11">
              <a:extLst>
                <a:ext uri="{FF2B5EF4-FFF2-40B4-BE49-F238E27FC236}">
                  <a16:creationId xmlns:a16="http://schemas.microsoft.com/office/drawing/2014/main" id="{70877F96-1F23-E1FC-71E9-01EE358F60FD}"/>
                </a:ext>
              </a:extLst>
            </p:cNvPr>
            <p:cNvSpPr>
              <a:spLocks noChangeArrowheads="1"/>
            </p:cNvSpPr>
            <p:nvPr userDrawn="1"/>
          </p:nvSpPr>
          <p:spPr bwMode="auto">
            <a:xfrm>
              <a:off x="9282260" y="4167188"/>
              <a:ext cx="544513" cy="546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 name="Group 1">
            <a:extLst>
              <a:ext uri="{FF2B5EF4-FFF2-40B4-BE49-F238E27FC236}">
                <a16:creationId xmlns:a16="http://schemas.microsoft.com/office/drawing/2014/main" id="{59C8C1D9-B375-1D63-409C-0E8AA8DEE2D1}"/>
              </a:ext>
            </a:extLst>
          </p:cNvPr>
          <p:cNvGrpSpPr/>
          <p:nvPr userDrawn="1"/>
        </p:nvGrpSpPr>
        <p:grpSpPr>
          <a:xfrm>
            <a:off x="9390324" y="767096"/>
            <a:ext cx="2800087" cy="1898696"/>
            <a:chOff x="9390324" y="767096"/>
            <a:chExt cx="2800087" cy="1898696"/>
          </a:xfrm>
        </p:grpSpPr>
        <p:grpSp>
          <p:nvGrpSpPr>
            <p:cNvPr id="76" name="Group 75">
              <a:extLst>
                <a:ext uri="{FF2B5EF4-FFF2-40B4-BE49-F238E27FC236}">
                  <a16:creationId xmlns:a16="http://schemas.microsoft.com/office/drawing/2014/main" id="{04DB0252-2F51-9D54-5F87-47E8112037C5}"/>
                </a:ext>
              </a:extLst>
            </p:cNvPr>
            <p:cNvGrpSpPr/>
            <p:nvPr userDrawn="1"/>
          </p:nvGrpSpPr>
          <p:grpSpPr>
            <a:xfrm>
              <a:off x="9390324" y="936748"/>
              <a:ext cx="1965963" cy="1042086"/>
              <a:chOff x="4988072" y="501936"/>
              <a:chExt cx="1978802" cy="1051017"/>
            </a:xfrm>
            <a:solidFill>
              <a:schemeClr val="bg1"/>
            </a:solidFill>
          </p:grpSpPr>
          <p:sp>
            <p:nvSpPr>
              <p:cNvPr id="85" name="Freeform 5">
                <a:extLst>
                  <a:ext uri="{FF2B5EF4-FFF2-40B4-BE49-F238E27FC236}">
                    <a16:creationId xmlns:a16="http://schemas.microsoft.com/office/drawing/2014/main" id="{433FD598-576F-FFF0-672B-6A9B1AF51242}"/>
                  </a:ext>
                </a:extLst>
              </p:cNvPr>
              <p:cNvSpPr>
                <a:spLocks/>
              </p:cNvSpPr>
              <p:nvPr userDrawn="1"/>
            </p:nvSpPr>
            <p:spPr bwMode="auto">
              <a:xfrm>
                <a:off x="5559016" y="501936"/>
                <a:ext cx="218094" cy="282813"/>
              </a:xfrm>
              <a:custGeom>
                <a:avLst/>
                <a:gdLst>
                  <a:gd name="T0" fmla="*/ 0 w 502"/>
                  <a:gd name="T1" fmla="*/ 550 h 651"/>
                  <a:gd name="T2" fmla="*/ 83 w 502"/>
                  <a:gd name="T3" fmla="*/ 451 h 651"/>
                  <a:gd name="T4" fmla="*/ 272 w 502"/>
                  <a:gd name="T5" fmla="*/ 528 h 651"/>
                  <a:gd name="T6" fmla="*/ 363 w 502"/>
                  <a:gd name="T7" fmla="*/ 469 h 651"/>
                  <a:gd name="T8" fmla="*/ 363 w 502"/>
                  <a:gd name="T9" fmla="*/ 467 h 651"/>
                  <a:gd name="T10" fmla="*/ 236 w 502"/>
                  <a:gd name="T11" fmla="*/ 386 h 651"/>
                  <a:gd name="T12" fmla="*/ 26 w 502"/>
                  <a:gd name="T13" fmla="*/ 192 h 651"/>
                  <a:gd name="T14" fmla="*/ 26 w 502"/>
                  <a:gd name="T15" fmla="*/ 191 h 651"/>
                  <a:gd name="T16" fmla="*/ 247 w 502"/>
                  <a:gd name="T17" fmla="*/ 0 h 651"/>
                  <a:gd name="T18" fmla="*/ 483 w 502"/>
                  <a:gd name="T19" fmla="*/ 80 h 651"/>
                  <a:gd name="T20" fmla="*/ 410 w 502"/>
                  <a:gd name="T21" fmla="*/ 185 h 651"/>
                  <a:gd name="T22" fmla="*/ 246 w 502"/>
                  <a:gd name="T23" fmla="*/ 123 h 651"/>
                  <a:gd name="T24" fmla="*/ 164 w 502"/>
                  <a:gd name="T25" fmla="*/ 178 h 651"/>
                  <a:gd name="T26" fmla="*/ 164 w 502"/>
                  <a:gd name="T27" fmla="*/ 180 h 651"/>
                  <a:gd name="T28" fmla="*/ 301 w 502"/>
                  <a:gd name="T29" fmla="*/ 263 h 651"/>
                  <a:gd name="T30" fmla="*/ 502 w 502"/>
                  <a:gd name="T31" fmla="*/ 453 h 651"/>
                  <a:gd name="T32" fmla="*/ 502 w 502"/>
                  <a:gd name="T33" fmla="*/ 455 h 651"/>
                  <a:gd name="T34" fmla="*/ 269 w 502"/>
                  <a:gd name="T35" fmla="*/ 651 h 651"/>
                  <a:gd name="T36" fmla="*/ 0 w 502"/>
                  <a:gd name="T37" fmla="*/ 55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2" h="651">
                    <a:moveTo>
                      <a:pt x="0" y="550"/>
                    </a:moveTo>
                    <a:cubicBezTo>
                      <a:pt x="83" y="451"/>
                      <a:pt x="83" y="451"/>
                      <a:pt x="83" y="451"/>
                    </a:cubicBezTo>
                    <a:cubicBezTo>
                      <a:pt x="140" y="498"/>
                      <a:pt x="200" y="528"/>
                      <a:pt x="272" y="528"/>
                    </a:cubicBezTo>
                    <a:cubicBezTo>
                      <a:pt x="329" y="528"/>
                      <a:pt x="363" y="506"/>
                      <a:pt x="363" y="469"/>
                    </a:cubicBezTo>
                    <a:cubicBezTo>
                      <a:pt x="363" y="467"/>
                      <a:pt x="363" y="467"/>
                      <a:pt x="363" y="467"/>
                    </a:cubicBezTo>
                    <a:cubicBezTo>
                      <a:pt x="363" y="431"/>
                      <a:pt x="342" y="413"/>
                      <a:pt x="236" y="386"/>
                    </a:cubicBezTo>
                    <a:cubicBezTo>
                      <a:pt x="108" y="354"/>
                      <a:pt x="26" y="318"/>
                      <a:pt x="26" y="192"/>
                    </a:cubicBezTo>
                    <a:cubicBezTo>
                      <a:pt x="26" y="191"/>
                      <a:pt x="26" y="191"/>
                      <a:pt x="26" y="191"/>
                    </a:cubicBezTo>
                    <a:cubicBezTo>
                      <a:pt x="26" y="76"/>
                      <a:pt x="118" y="0"/>
                      <a:pt x="247" y="0"/>
                    </a:cubicBezTo>
                    <a:cubicBezTo>
                      <a:pt x="340" y="0"/>
                      <a:pt x="419" y="29"/>
                      <a:pt x="483" y="80"/>
                    </a:cubicBezTo>
                    <a:cubicBezTo>
                      <a:pt x="410" y="185"/>
                      <a:pt x="410" y="185"/>
                      <a:pt x="410" y="185"/>
                    </a:cubicBezTo>
                    <a:cubicBezTo>
                      <a:pt x="354" y="146"/>
                      <a:pt x="299" y="123"/>
                      <a:pt x="246" y="123"/>
                    </a:cubicBezTo>
                    <a:cubicBezTo>
                      <a:pt x="192" y="123"/>
                      <a:pt x="164" y="147"/>
                      <a:pt x="164" y="178"/>
                    </a:cubicBezTo>
                    <a:cubicBezTo>
                      <a:pt x="164" y="180"/>
                      <a:pt x="164" y="180"/>
                      <a:pt x="164" y="180"/>
                    </a:cubicBezTo>
                    <a:cubicBezTo>
                      <a:pt x="164" y="221"/>
                      <a:pt x="191" y="235"/>
                      <a:pt x="301" y="263"/>
                    </a:cubicBezTo>
                    <a:cubicBezTo>
                      <a:pt x="429" y="297"/>
                      <a:pt x="502" y="343"/>
                      <a:pt x="502" y="453"/>
                    </a:cubicBezTo>
                    <a:cubicBezTo>
                      <a:pt x="502" y="455"/>
                      <a:pt x="502" y="455"/>
                      <a:pt x="502" y="455"/>
                    </a:cubicBezTo>
                    <a:cubicBezTo>
                      <a:pt x="502" y="581"/>
                      <a:pt x="406" y="651"/>
                      <a:pt x="269" y="651"/>
                    </a:cubicBezTo>
                    <a:cubicBezTo>
                      <a:pt x="173" y="651"/>
                      <a:pt x="76" y="618"/>
                      <a:pt x="0" y="5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6">
                <a:extLst>
                  <a:ext uri="{FF2B5EF4-FFF2-40B4-BE49-F238E27FC236}">
                    <a16:creationId xmlns:a16="http://schemas.microsoft.com/office/drawing/2014/main" id="{824AAD10-C96C-2D4A-15C2-1D354C7C691E}"/>
                  </a:ext>
                </a:extLst>
              </p:cNvPr>
              <p:cNvSpPr>
                <a:spLocks/>
              </p:cNvSpPr>
              <p:nvPr userDrawn="1"/>
            </p:nvSpPr>
            <p:spPr bwMode="auto">
              <a:xfrm>
                <a:off x="5791295" y="566212"/>
                <a:ext cx="322264" cy="214547"/>
              </a:xfrm>
              <a:custGeom>
                <a:avLst/>
                <a:gdLst>
                  <a:gd name="T0" fmla="*/ 0 w 741"/>
                  <a:gd name="T1" fmla="*/ 9 h 494"/>
                  <a:gd name="T2" fmla="*/ 138 w 741"/>
                  <a:gd name="T3" fmla="*/ 9 h 494"/>
                  <a:gd name="T4" fmla="*/ 138 w 741"/>
                  <a:gd name="T5" fmla="*/ 78 h 494"/>
                  <a:gd name="T6" fmla="*/ 281 w 741"/>
                  <a:gd name="T7" fmla="*/ 0 h 494"/>
                  <a:gd name="T8" fmla="*/ 418 w 741"/>
                  <a:gd name="T9" fmla="*/ 77 h 494"/>
                  <a:gd name="T10" fmla="*/ 577 w 741"/>
                  <a:gd name="T11" fmla="*/ 0 h 494"/>
                  <a:gd name="T12" fmla="*/ 741 w 741"/>
                  <a:gd name="T13" fmla="*/ 178 h 494"/>
                  <a:gd name="T14" fmla="*/ 741 w 741"/>
                  <a:gd name="T15" fmla="*/ 494 h 494"/>
                  <a:gd name="T16" fmla="*/ 603 w 741"/>
                  <a:gd name="T17" fmla="*/ 494 h 494"/>
                  <a:gd name="T18" fmla="*/ 603 w 741"/>
                  <a:gd name="T19" fmla="*/ 224 h 494"/>
                  <a:gd name="T20" fmla="*/ 523 w 741"/>
                  <a:gd name="T21" fmla="*/ 125 h 494"/>
                  <a:gd name="T22" fmla="*/ 439 w 741"/>
                  <a:gd name="T23" fmla="*/ 224 h 494"/>
                  <a:gd name="T24" fmla="*/ 439 w 741"/>
                  <a:gd name="T25" fmla="*/ 494 h 494"/>
                  <a:gd name="T26" fmla="*/ 302 w 741"/>
                  <a:gd name="T27" fmla="*/ 494 h 494"/>
                  <a:gd name="T28" fmla="*/ 302 w 741"/>
                  <a:gd name="T29" fmla="*/ 224 h 494"/>
                  <a:gd name="T30" fmla="*/ 221 w 741"/>
                  <a:gd name="T31" fmla="*/ 125 h 494"/>
                  <a:gd name="T32" fmla="*/ 138 w 741"/>
                  <a:gd name="T33" fmla="*/ 224 h 494"/>
                  <a:gd name="T34" fmla="*/ 138 w 741"/>
                  <a:gd name="T35" fmla="*/ 494 h 494"/>
                  <a:gd name="T36" fmla="*/ 0 w 741"/>
                  <a:gd name="T37" fmla="*/ 494 h 494"/>
                  <a:gd name="T38" fmla="*/ 0 w 741"/>
                  <a:gd name="T39" fmla="*/ 9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1" h="494">
                    <a:moveTo>
                      <a:pt x="0" y="9"/>
                    </a:moveTo>
                    <a:cubicBezTo>
                      <a:pt x="138" y="9"/>
                      <a:pt x="138" y="9"/>
                      <a:pt x="138" y="9"/>
                    </a:cubicBezTo>
                    <a:cubicBezTo>
                      <a:pt x="138" y="78"/>
                      <a:pt x="138" y="78"/>
                      <a:pt x="138" y="78"/>
                    </a:cubicBezTo>
                    <a:cubicBezTo>
                      <a:pt x="170" y="37"/>
                      <a:pt x="211" y="0"/>
                      <a:pt x="281" y="0"/>
                    </a:cubicBezTo>
                    <a:cubicBezTo>
                      <a:pt x="344" y="0"/>
                      <a:pt x="392" y="28"/>
                      <a:pt x="418" y="77"/>
                    </a:cubicBezTo>
                    <a:cubicBezTo>
                      <a:pt x="460" y="27"/>
                      <a:pt x="511" y="0"/>
                      <a:pt x="577" y="0"/>
                    </a:cubicBezTo>
                    <a:cubicBezTo>
                      <a:pt x="679" y="0"/>
                      <a:pt x="741" y="62"/>
                      <a:pt x="741" y="178"/>
                    </a:cubicBezTo>
                    <a:cubicBezTo>
                      <a:pt x="741" y="494"/>
                      <a:pt x="741" y="494"/>
                      <a:pt x="741" y="494"/>
                    </a:cubicBezTo>
                    <a:cubicBezTo>
                      <a:pt x="603" y="494"/>
                      <a:pt x="603" y="494"/>
                      <a:pt x="603" y="494"/>
                    </a:cubicBezTo>
                    <a:cubicBezTo>
                      <a:pt x="603" y="224"/>
                      <a:pt x="603" y="224"/>
                      <a:pt x="603" y="224"/>
                    </a:cubicBezTo>
                    <a:cubicBezTo>
                      <a:pt x="603" y="159"/>
                      <a:pt x="574" y="125"/>
                      <a:pt x="523" y="125"/>
                    </a:cubicBezTo>
                    <a:cubicBezTo>
                      <a:pt x="471" y="125"/>
                      <a:pt x="439" y="159"/>
                      <a:pt x="439" y="224"/>
                    </a:cubicBezTo>
                    <a:cubicBezTo>
                      <a:pt x="439" y="494"/>
                      <a:pt x="439" y="494"/>
                      <a:pt x="439" y="494"/>
                    </a:cubicBezTo>
                    <a:cubicBezTo>
                      <a:pt x="302" y="494"/>
                      <a:pt x="302" y="494"/>
                      <a:pt x="302" y="494"/>
                    </a:cubicBezTo>
                    <a:cubicBezTo>
                      <a:pt x="302" y="224"/>
                      <a:pt x="302" y="224"/>
                      <a:pt x="302" y="224"/>
                    </a:cubicBezTo>
                    <a:cubicBezTo>
                      <a:pt x="302" y="159"/>
                      <a:pt x="273" y="125"/>
                      <a:pt x="221" y="125"/>
                    </a:cubicBezTo>
                    <a:cubicBezTo>
                      <a:pt x="170" y="125"/>
                      <a:pt x="138" y="159"/>
                      <a:pt x="138" y="224"/>
                    </a:cubicBezTo>
                    <a:cubicBezTo>
                      <a:pt x="138" y="494"/>
                      <a:pt x="138" y="494"/>
                      <a:pt x="138" y="494"/>
                    </a:cubicBezTo>
                    <a:cubicBezTo>
                      <a:pt x="0" y="494"/>
                      <a:pt x="0" y="494"/>
                      <a:pt x="0" y="494"/>
                    </a:cubicBez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7">
                <a:extLst>
                  <a:ext uri="{FF2B5EF4-FFF2-40B4-BE49-F238E27FC236}">
                    <a16:creationId xmlns:a16="http://schemas.microsoft.com/office/drawing/2014/main" id="{8776387C-7DBE-0FBD-3AED-689433E76864}"/>
                  </a:ext>
                </a:extLst>
              </p:cNvPr>
              <p:cNvSpPr>
                <a:spLocks noEditPoints="1"/>
              </p:cNvSpPr>
              <p:nvPr userDrawn="1"/>
            </p:nvSpPr>
            <p:spPr bwMode="auto">
              <a:xfrm>
                <a:off x="6125971" y="567985"/>
                <a:ext cx="193713" cy="216764"/>
              </a:xfrm>
              <a:custGeom>
                <a:avLst/>
                <a:gdLst>
                  <a:gd name="T0" fmla="*/ 0 w 446"/>
                  <a:gd name="T1" fmla="*/ 351 h 499"/>
                  <a:gd name="T2" fmla="*/ 0 w 446"/>
                  <a:gd name="T3" fmla="*/ 349 h 499"/>
                  <a:gd name="T4" fmla="*/ 195 w 446"/>
                  <a:gd name="T5" fmla="*/ 194 h 499"/>
                  <a:gd name="T6" fmla="*/ 314 w 446"/>
                  <a:gd name="T7" fmla="*/ 214 h 499"/>
                  <a:gd name="T8" fmla="*/ 314 w 446"/>
                  <a:gd name="T9" fmla="*/ 206 h 499"/>
                  <a:gd name="T10" fmla="*/ 210 w 446"/>
                  <a:gd name="T11" fmla="*/ 117 h 499"/>
                  <a:gd name="T12" fmla="*/ 76 w 446"/>
                  <a:gd name="T13" fmla="*/ 144 h 499"/>
                  <a:gd name="T14" fmla="*/ 42 w 446"/>
                  <a:gd name="T15" fmla="*/ 39 h 499"/>
                  <a:gd name="T16" fmla="*/ 230 w 446"/>
                  <a:gd name="T17" fmla="*/ 0 h 499"/>
                  <a:gd name="T18" fmla="*/ 394 w 446"/>
                  <a:gd name="T19" fmla="*/ 54 h 499"/>
                  <a:gd name="T20" fmla="*/ 446 w 446"/>
                  <a:gd name="T21" fmla="*/ 209 h 499"/>
                  <a:gd name="T22" fmla="*/ 446 w 446"/>
                  <a:gd name="T23" fmla="*/ 490 h 499"/>
                  <a:gd name="T24" fmla="*/ 313 w 446"/>
                  <a:gd name="T25" fmla="*/ 490 h 499"/>
                  <a:gd name="T26" fmla="*/ 313 w 446"/>
                  <a:gd name="T27" fmla="*/ 438 h 499"/>
                  <a:gd name="T28" fmla="*/ 166 w 446"/>
                  <a:gd name="T29" fmla="*/ 499 h 499"/>
                  <a:gd name="T30" fmla="*/ 0 w 446"/>
                  <a:gd name="T31" fmla="*/ 351 h 499"/>
                  <a:gd name="T32" fmla="*/ 316 w 446"/>
                  <a:gd name="T33" fmla="*/ 319 h 499"/>
                  <a:gd name="T34" fmla="*/ 316 w 446"/>
                  <a:gd name="T35" fmla="*/ 295 h 499"/>
                  <a:gd name="T36" fmla="*/ 228 w 446"/>
                  <a:gd name="T37" fmla="*/ 277 h 499"/>
                  <a:gd name="T38" fmla="*/ 133 w 446"/>
                  <a:gd name="T39" fmla="*/ 344 h 499"/>
                  <a:gd name="T40" fmla="*/ 133 w 446"/>
                  <a:gd name="T41" fmla="*/ 346 h 499"/>
                  <a:gd name="T42" fmla="*/ 208 w 446"/>
                  <a:gd name="T43" fmla="*/ 404 h 499"/>
                  <a:gd name="T44" fmla="*/ 316 w 446"/>
                  <a:gd name="T45" fmla="*/ 31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499">
                    <a:moveTo>
                      <a:pt x="0" y="351"/>
                    </a:moveTo>
                    <a:cubicBezTo>
                      <a:pt x="0" y="349"/>
                      <a:pt x="0" y="349"/>
                      <a:pt x="0" y="349"/>
                    </a:cubicBezTo>
                    <a:cubicBezTo>
                      <a:pt x="0" y="243"/>
                      <a:pt x="80" y="194"/>
                      <a:pt x="195" y="194"/>
                    </a:cubicBezTo>
                    <a:cubicBezTo>
                      <a:pt x="244" y="194"/>
                      <a:pt x="280" y="202"/>
                      <a:pt x="314" y="214"/>
                    </a:cubicBezTo>
                    <a:cubicBezTo>
                      <a:pt x="314" y="206"/>
                      <a:pt x="314" y="206"/>
                      <a:pt x="314" y="206"/>
                    </a:cubicBezTo>
                    <a:cubicBezTo>
                      <a:pt x="314" y="149"/>
                      <a:pt x="279" y="117"/>
                      <a:pt x="210" y="117"/>
                    </a:cubicBezTo>
                    <a:cubicBezTo>
                      <a:pt x="157" y="117"/>
                      <a:pt x="120" y="127"/>
                      <a:pt x="76" y="144"/>
                    </a:cubicBezTo>
                    <a:cubicBezTo>
                      <a:pt x="42" y="39"/>
                      <a:pt x="42" y="39"/>
                      <a:pt x="42" y="39"/>
                    </a:cubicBezTo>
                    <a:cubicBezTo>
                      <a:pt x="95" y="15"/>
                      <a:pt x="147" y="0"/>
                      <a:pt x="230" y="0"/>
                    </a:cubicBezTo>
                    <a:cubicBezTo>
                      <a:pt x="305" y="0"/>
                      <a:pt x="359" y="20"/>
                      <a:pt x="394" y="54"/>
                    </a:cubicBezTo>
                    <a:cubicBezTo>
                      <a:pt x="430" y="90"/>
                      <a:pt x="446" y="144"/>
                      <a:pt x="446" y="209"/>
                    </a:cubicBezTo>
                    <a:cubicBezTo>
                      <a:pt x="446" y="490"/>
                      <a:pt x="446" y="490"/>
                      <a:pt x="446" y="490"/>
                    </a:cubicBezTo>
                    <a:cubicBezTo>
                      <a:pt x="313" y="490"/>
                      <a:pt x="313" y="490"/>
                      <a:pt x="313" y="490"/>
                    </a:cubicBezTo>
                    <a:cubicBezTo>
                      <a:pt x="313" y="438"/>
                      <a:pt x="313" y="438"/>
                      <a:pt x="313" y="438"/>
                    </a:cubicBezTo>
                    <a:cubicBezTo>
                      <a:pt x="280" y="475"/>
                      <a:pt x="233" y="499"/>
                      <a:pt x="166" y="499"/>
                    </a:cubicBezTo>
                    <a:cubicBezTo>
                      <a:pt x="75" y="499"/>
                      <a:pt x="0" y="447"/>
                      <a:pt x="0" y="351"/>
                    </a:cubicBezTo>
                    <a:close/>
                    <a:moveTo>
                      <a:pt x="316" y="319"/>
                    </a:moveTo>
                    <a:cubicBezTo>
                      <a:pt x="316" y="295"/>
                      <a:pt x="316" y="295"/>
                      <a:pt x="316" y="295"/>
                    </a:cubicBezTo>
                    <a:cubicBezTo>
                      <a:pt x="292" y="284"/>
                      <a:pt x="262" y="277"/>
                      <a:pt x="228" y="277"/>
                    </a:cubicBezTo>
                    <a:cubicBezTo>
                      <a:pt x="169" y="277"/>
                      <a:pt x="133" y="300"/>
                      <a:pt x="133" y="344"/>
                    </a:cubicBezTo>
                    <a:cubicBezTo>
                      <a:pt x="133" y="346"/>
                      <a:pt x="133" y="346"/>
                      <a:pt x="133" y="346"/>
                    </a:cubicBezTo>
                    <a:cubicBezTo>
                      <a:pt x="133" y="383"/>
                      <a:pt x="164" y="404"/>
                      <a:pt x="208" y="404"/>
                    </a:cubicBezTo>
                    <a:cubicBezTo>
                      <a:pt x="272" y="404"/>
                      <a:pt x="316" y="369"/>
                      <a:pt x="316" y="3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
                <a:extLst>
                  <a:ext uri="{FF2B5EF4-FFF2-40B4-BE49-F238E27FC236}">
                    <a16:creationId xmlns:a16="http://schemas.microsoft.com/office/drawing/2014/main" id="{262E0FEC-2981-11B0-3D88-8A94D08178CF}"/>
                  </a:ext>
                </a:extLst>
              </p:cNvPr>
              <p:cNvSpPr>
                <a:spLocks/>
              </p:cNvSpPr>
              <p:nvPr userDrawn="1"/>
            </p:nvSpPr>
            <p:spPr bwMode="auto">
              <a:xfrm>
                <a:off x="6336529" y="564438"/>
                <a:ext cx="127665" cy="216321"/>
              </a:xfrm>
              <a:custGeom>
                <a:avLst/>
                <a:gdLst>
                  <a:gd name="T0" fmla="*/ 0 w 293"/>
                  <a:gd name="T1" fmla="*/ 13 h 498"/>
                  <a:gd name="T2" fmla="*/ 138 w 293"/>
                  <a:gd name="T3" fmla="*/ 13 h 498"/>
                  <a:gd name="T4" fmla="*/ 138 w 293"/>
                  <a:gd name="T5" fmla="*/ 111 h 498"/>
                  <a:gd name="T6" fmla="*/ 293 w 293"/>
                  <a:gd name="T7" fmla="*/ 4 h 498"/>
                  <a:gd name="T8" fmla="*/ 293 w 293"/>
                  <a:gd name="T9" fmla="*/ 148 h 498"/>
                  <a:gd name="T10" fmla="*/ 285 w 293"/>
                  <a:gd name="T11" fmla="*/ 148 h 498"/>
                  <a:gd name="T12" fmla="*/ 138 w 293"/>
                  <a:gd name="T13" fmla="*/ 319 h 498"/>
                  <a:gd name="T14" fmla="*/ 138 w 293"/>
                  <a:gd name="T15" fmla="*/ 498 h 498"/>
                  <a:gd name="T16" fmla="*/ 0 w 293"/>
                  <a:gd name="T17" fmla="*/ 498 h 498"/>
                  <a:gd name="T18" fmla="*/ 0 w 293"/>
                  <a:gd name="T19" fmla="*/ 1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498">
                    <a:moveTo>
                      <a:pt x="0" y="13"/>
                    </a:moveTo>
                    <a:cubicBezTo>
                      <a:pt x="138" y="13"/>
                      <a:pt x="138" y="13"/>
                      <a:pt x="138" y="13"/>
                    </a:cubicBezTo>
                    <a:cubicBezTo>
                      <a:pt x="138" y="111"/>
                      <a:pt x="138" y="111"/>
                      <a:pt x="138" y="111"/>
                    </a:cubicBezTo>
                    <a:cubicBezTo>
                      <a:pt x="166" y="44"/>
                      <a:pt x="211" y="0"/>
                      <a:pt x="293" y="4"/>
                    </a:cubicBezTo>
                    <a:cubicBezTo>
                      <a:pt x="293" y="148"/>
                      <a:pt x="293" y="148"/>
                      <a:pt x="293" y="148"/>
                    </a:cubicBezTo>
                    <a:cubicBezTo>
                      <a:pt x="285" y="148"/>
                      <a:pt x="285" y="148"/>
                      <a:pt x="285" y="148"/>
                    </a:cubicBezTo>
                    <a:cubicBezTo>
                      <a:pt x="194" y="148"/>
                      <a:pt x="138" y="203"/>
                      <a:pt x="138" y="319"/>
                    </a:cubicBezTo>
                    <a:cubicBezTo>
                      <a:pt x="138" y="498"/>
                      <a:pt x="138" y="498"/>
                      <a:pt x="138" y="498"/>
                    </a:cubicBezTo>
                    <a:cubicBezTo>
                      <a:pt x="0" y="498"/>
                      <a:pt x="0" y="498"/>
                      <a:pt x="0" y="498"/>
                    </a:cubicBez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9">
                <a:extLst>
                  <a:ext uri="{FF2B5EF4-FFF2-40B4-BE49-F238E27FC236}">
                    <a16:creationId xmlns:a16="http://schemas.microsoft.com/office/drawing/2014/main" id="{FECC1288-545E-BDB4-6462-3EE5544D7025}"/>
                  </a:ext>
                </a:extLst>
              </p:cNvPr>
              <p:cNvSpPr>
                <a:spLocks/>
              </p:cNvSpPr>
              <p:nvPr userDrawn="1"/>
            </p:nvSpPr>
            <p:spPr bwMode="auto">
              <a:xfrm>
                <a:off x="6475719" y="516121"/>
                <a:ext cx="134757" cy="268184"/>
              </a:xfrm>
              <a:custGeom>
                <a:avLst/>
                <a:gdLst>
                  <a:gd name="T0" fmla="*/ 58 w 310"/>
                  <a:gd name="T1" fmla="*/ 472 h 617"/>
                  <a:gd name="T2" fmla="*/ 58 w 310"/>
                  <a:gd name="T3" fmla="*/ 242 h 617"/>
                  <a:gd name="T4" fmla="*/ 0 w 310"/>
                  <a:gd name="T5" fmla="*/ 242 h 617"/>
                  <a:gd name="T6" fmla="*/ 0 w 310"/>
                  <a:gd name="T7" fmla="*/ 124 h 617"/>
                  <a:gd name="T8" fmla="*/ 58 w 310"/>
                  <a:gd name="T9" fmla="*/ 124 h 617"/>
                  <a:gd name="T10" fmla="*/ 58 w 310"/>
                  <a:gd name="T11" fmla="*/ 0 h 617"/>
                  <a:gd name="T12" fmla="*/ 196 w 310"/>
                  <a:gd name="T13" fmla="*/ 0 h 617"/>
                  <a:gd name="T14" fmla="*/ 196 w 310"/>
                  <a:gd name="T15" fmla="*/ 124 h 617"/>
                  <a:gd name="T16" fmla="*/ 310 w 310"/>
                  <a:gd name="T17" fmla="*/ 124 h 617"/>
                  <a:gd name="T18" fmla="*/ 310 w 310"/>
                  <a:gd name="T19" fmla="*/ 242 h 617"/>
                  <a:gd name="T20" fmla="*/ 196 w 310"/>
                  <a:gd name="T21" fmla="*/ 242 h 617"/>
                  <a:gd name="T22" fmla="*/ 196 w 310"/>
                  <a:gd name="T23" fmla="*/ 449 h 617"/>
                  <a:gd name="T24" fmla="*/ 240 w 310"/>
                  <a:gd name="T25" fmla="*/ 496 h 617"/>
                  <a:gd name="T26" fmla="*/ 308 w 310"/>
                  <a:gd name="T27" fmla="*/ 479 h 617"/>
                  <a:gd name="T28" fmla="*/ 308 w 310"/>
                  <a:gd name="T29" fmla="*/ 589 h 617"/>
                  <a:gd name="T30" fmla="*/ 199 w 310"/>
                  <a:gd name="T31" fmla="*/ 617 h 617"/>
                  <a:gd name="T32" fmla="*/ 58 w 310"/>
                  <a:gd name="T33" fmla="*/ 472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0" h="617">
                    <a:moveTo>
                      <a:pt x="58" y="472"/>
                    </a:moveTo>
                    <a:cubicBezTo>
                      <a:pt x="58" y="242"/>
                      <a:pt x="58" y="242"/>
                      <a:pt x="58" y="242"/>
                    </a:cubicBezTo>
                    <a:cubicBezTo>
                      <a:pt x="0" y="242"/>
                      <a:pt x="0" y="242"/>
                      <a:pt x="0" y="242"/>
                    </a:cubicBezTo>
                    <a:cubicBezTo>
                      <a:pt x="0" y="124"/>
                      <a:pt x="0" y="124"/>
                      <a:pt x="0" y="124"/>
                    </a:cubicBezTo>
                    <a:cubicBezTo>
                      <a:pt x="58" y="124"/>
                      <a:pt x="58" y="124"/>
                      <a:pt x="58" y="124"/>
                    </a:cubicBezTo>
                    <a:cubicBezTo>
                      <a:pt x="58" y="0"/>
                      <a:pt x="58" y="0"/>
                      <a:pt x="58" y="0"/>
                    </a:cubicBezTo>
                    <a:cubicBezTo>
                      <a:pt x="196" y="0"/>
                      <a:pt x="196" y="0"/>
                      <a:pt x="196" y="0"/>
                    </a:cubicBezTo>
                    <a:cubicBezTo>
                      <a:pt x="196" y="124"/>
                      <a:pt x="196" y="124"/>
                      <a:pt x="196" y="124"/>
                    </a:cubicBezTo>
                    <a:cubicBezTo>
                      <a:pt x="310" y="124"/>
                      <a:pt x="310" y="124"/>
                      <a:pt x="310" y="124"/>
                    </a:cubicBezTo>
                    <a:cubicBezTo>
                      <a:pt x="310" y="242"/>
                      <a:pt x="310" y="242"/>
                      <a:pt x="310" y="242"/>
                    </a:cubicBezTo>
                    <a:cubicBezTo>
                      <a:pt x="196" y="242"/>
                      <a:pt x="196" y="242"/>
                      <a:pt x="196" y="242"/>
                    </a:cubicBezTo>
                    <a:cubicBezTo>
                      <a:pt x="196" y="449"/>
                      <a:pt x="196" y="449"/>
                      <a:pt x="196" y="449"/>
                    </a:cubicBezTo>
                    <a:cubicBezTo>
                      <a:pt x="196" y="481"/>
                      <a:pt x="209" y="496"/>
                      <a:pt x="240" y="496"/>
                    </a:cubicBezTo>
                    <a:cubicBezTo>
                      <a:pt x="265" y="496"/>
                      <a:pt x="288" y="490"/>
                      <a:pt x="308" y="479"/>
                    </a:cubicBezTo>
                    <a:cubicBezTo>
                      <a:pt x="308" y="589"/>
                      <a:pt x="308" y="589"/>
                      <a:pt x="308" y="589"/>
                    </a:cubicBezTo>
                    <a:cubicBezTo>
                      <a:pt x="279" y="607"/>
                      <a:pt x="245" y="617"/>
                      <a:pt x="199" y="617"/>
                    </a:cubicBezTo>
                    <a:cubicBezTo>
                      <a:pt x="115" y="617"/>
                      <a:pt x="58" y="584"/>
                      <a:pt x="58" y="4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0">
                <a:extLst>
                  <a:ext uri="{FF2B5EF4-FFF2-40B4-BE49-F238E27FC236}">
                    <a16:creationId xmlns:a16="http://schemas.microsoft.com/office/drawing/2014/main" id="{9DB49BE1-F1C8-5A4F-1BE7-B9C5B671A4B9}"/>
                  </a:ext>
                </a:extLst>
              </p:cNvPr>
              <p:cNvSpPr>
                <a:spLocks noEditPoints="1"/>
              </p:cNvSpPr>
              <p:nvPr userDrawn="1"/>
            </p:nvSpPr>
            <p:spPr bwMode="auto">
              <a:xfrm>
                <a:off x="6618455" y="566212"/>
                <a:ext cx="207012" cy="219424"/>
              </a:xfrm>
              <a:custGeom>
                <a:avLst/>
                <a:gdLst>
                  <a:gd name="T0" fmla="*/ 0 w 476"/>
                  <a:gd name="T1" fmla="*/ 254 h 505"/>
                  <a:gd name="T2" fmla="*/ 0 w 476"/>
                  <a:gd name="T3" fmla="*/ 253 h 505"/>
                  <a:gd name="T4" fmla="*/ 240 w 476"/>
                  <a:gd name="T5" fmla="*/ 0 h 505"/>
                  <a:gd name="T6" fmla="*/ 476 w 476"/>
                  <a:gd name="T7" fmla="*/ 263 h 505"/>
                  <a:gd name="T8" fmla="*/ 475 w 476"/>
                  <a:gd name="T9" fmla="*/ 300 h 505"/>
                  <a:gd name="T10" fmla="*/ 137 w 476"/>
                  <a:gd name="T11" fmla="*/ 300 h 505"/>
                  <a:gd name="T12" fmla="*/ 256 w 476"/>
                  <a:gd name="T13" fmla="*/ 395 h 505"/>
                  <a:gd name="T14" fmla="*/ 373 w 476"/>
                  <a:gd name="T15" fmla="*/ 345 h 505"/>
                  <a:gd name="T16" fmla="*/ 452 w 476"/>
                  <a:gd name="T17" fmla="*/ 415 h 505"/>
                  <a:gd name="T18" fmla="*/ 254 w 476"/>
                  <a:gd name="T19" fmla="*/ 505 h 505"/>
                  <a:gd name="T20" fmla="*/ 0 w 476"/>
                  <a:gd name="T21" fmla="*/ 254 h 505"/>
                  <a:gd name="T22" fmla="*/ 342 w 476"/>
                  <a:gd name="T23" fmla="*/ 214 h 505"/>
                  <a:gd name="T24" fmla="*/ 240 w 476"/>
                  <a:gd name="T25" fmla="*/ 111 h 505"/>
                  <a:gd name="T26" fmla="*/ 135 w 476"/>
                  <a:gd name="T27" fmla="*/ 214 h 505"/>
                  <a:gd name="T28" fmla="*/ 342 w 476"/>
                  <a:gd name="T29" fmla="*/ 21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505">
                    <a:moveTo>
                      <a:pt x="0" y="254"/>
                    </a:moveTo>
                    <a:cubicBezTo>
                      <a:pt x="0" y="253"/>
                      <a:pt x="0" y="253"/>
                      <a:pt x="0" y="253"/>
                    </a:cubicBezTo>
                    <a:cubicBezTo>
                      <a:pt x="0" y="114"/>
                      <a:pt x="99" y="0"/>
                      <a:pt x="240" y="0"/>
                    </a:cubicBezTo>
                    <a:cubicBezTo>
                      <a:pt x="402" y="0"/>
                      <a:pt x="476" y="126"/>
                      <a:pt x="476" y="263"/>
                    </a:cubicBezTo>
                    <a:cubicBezTo>
                      <a:pt x="476" y="274"/>
                      <a:pt x="476" y="287"/>
                      <a:pt x="475" y="300"/>
                    </a:cubicBezTo>
                    <a:cubicBezTo>
                      <a:pt x="137" y="300"/>
                      <a:pt x="137" y="300"/>
                      <a:pt x="137" y="300"/>
                    </a:cubicBezTo>
                    <a:cubicBezTo>
                      <a:pt x="151" y="362"/>
                      <a:pt x="194" y="395"/>
                      <a:pt x="256" y="395"/>
                    </a:cubicBezTo>
                    <a:cubicBezTo>
                      <a:pt x="302" y="395"/>
                      <a:pt x="335" y="380"/>
                      <a:pt x="373" y="345"/>
                    </a:cubicBezTo>
                    <a:cubicBezTo>
                      <a:pt x="452" y="415"/>
                      <a:pt x="452" y="415"/>
                      <a:pt x="452" y="415"/>
                    </a:cubicBezTo>
                    <a:cubicBezTo>
                      <a:pt x="407" y="471"/>
                      <a:pt x="342" y="505"/>
                      <a:pt x="254" y="505"/>
                    </a:cubicBezTo>
                    <a:cubicBezTo>
                      <a:pt x="108" y="505"/>
                      <a:pt x="0" y="403"/>
                      <a:pt x="0" y="254"/>
                    </a:cubicBezTo>
                    <a:close/>
                    <a:moveTo>
                      <a:pt x="342" y="214"/>
                    </a:moveTo>
                    <a:cubicBezTo>
                      <a:pt x="334" y="152"/>
                      <a:pt x="298" y="111"/>
                      <a:pt x="240" y="111"/>
                    </a:cubicBezTo>
                    <a:cubicBezTo>
                      <a:pt x="183" y="111"/>
                      <a:pt x="146" y="151"/>
                      <a:pt x="135" y="214"/>
                    </a:cubicBezTo>
                    <a:lnTo>
                      <a:pt x="342"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1">
                <a:extLst>
                  <a:ext uri="{FF2B5EF4-FFF2-40B4-BE49-F238E27FC236}">
                    <a16:creationId xmlns:a16="http://schemas.microsoft.com/office/drawing/2014/main" id="{5700CEE7-82FA-F314-D150-00348A9C1993}"/>
                  </a:ext>
                </a:extLst>
              </p:cNvPr>
              <p:cNvSpPr>
                <a:spLocks/>
              </p:cNvSpPr>
              <p:nvPr userDrawn="1"/>
            </p:nvSpPr>
            <p:spPr bwMode="auto">
              <a:xfrm>
                <a:off x="6837879" y="564438"/>
                <a:ext cx="127221" cy="216321"/>
              </a:xfrm>
              <a:custGeom>
                <a:avLst/>
                <a:gdLst>
                  <a:gd name="T0" fmla="*/ 0 w 293"/>
                  <a:gd name="T1" fmla="*/ 13 h 498"/>
                  <a:gd name="T2" fmla="*/ 138 w 293"/>
                  <a:gd name="T3" fmla="*/ 13 h 498"/>
                  <a:gd name="T4" fmla="*/ 138 w 293"/>
                  <a:gd name="T5" fmla="*/ 111 h 498"/>
                  <a:gd name="T6" fmla="*/ 293 w 293"/>
                  <a:gd name="T7" fmla="*/ 4 h 498"/>
                  <a:gd name="T8" fmla="*/ 293 w 293"/>
                  <a:gd name="T9" fmla="*/ 148 h 498"/>
                  <a:gd name="T10" fmla="*/ 285 w 293"/>
                  <a:gd name="T11" fmla="*/ 148 h 498"/>
                  <a:gd name="T12" fmla="*/ 138 w 293"/>
                  <a:gd name="T13" fmla="*/ 319 h 498"/>
                  <a:gd name="T14" fmla="*/ 138 w 293"/>
                  <a:gd name="T15" fmla="*/ 498 h 498"/>
                  <a:gd name="T16" fmla="*/ 0 w 293"/>
                  <a:gd name="T17" fmla="*/ 498 h 498"/>
                  <a:gd name="T18" fmla="*/ 0 w 293"/>
                  <a:gd name="T19" fmla="*/ 1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498">
                    <a:moveTo>
                      <a:pt x="0" y="13"/>
                    </a:moveTo>
                    <a:cubicBezTo>
                      <a:pt x="138" y="13"/>
                      <a:pt x="138" y="13"/>
                      <a:pt x="138" y="13"/>
                    </a:cubicBezTo>
                    <a:cubicBezTo>
                      <a:pt x="138" y="111"/>
                      <a:pt x="138" y="111"/>
                      <a:pt x="138" y="111"/>
                    </a:cubicBezTo>
                    <a:cubicBezTo>
                      <a:pt x="166" y="44"/>
                      <a:pt x="211" y="0"/>
                      <a:pt x="293" y="4"/>
                    </a:cubicBezTo>
                    <a:cubicBezTo>
                      <a:pt x="293" y="148"/>
                      <a:pt x="293" y="148"/>
                      <a:pt x="293" y="148"/>
                    </a:cubicBezTo>
                    <a:cubicBezTo>
                      <a:pt x="285" y="148"/>
                      <a:pt x="285" y="148"/>
                      <a:pt x="285" y="148"/>
                    </a:cubicBezTo>
                    <a:cubicBezTo>
                      <a:pt x="194" y="148"/>
                      <a:pt x="138" y="203"/>
                      <a:pt x="138" y="319"/>
                    </a:cubicBezTo>
                    <a:cubicBezTo>
                      <a:pt x="138" y="498"/>
                      <a:pt x="138" y="498"/>
                      <a:pt x="138" y="498"/>
                    </a:cubicBezTo>
                    <a:cubicBezTo>
                      <a:pt x="0" y="498"/>
                      <a:pt x="0" y="498"/>
                      <a:pt x="0" y="498"/>
                    </a:cubicBez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2">
                <a:extLst>
                  <a:ext uri="{FF2B5EF4-FFF2-40B4-BE49-F238E27FC236}">
                    <a16:creationId xmlns:a16="http://schemas.microsoft.com/office/drawing/2014/main" id="{FC0AB9F7-3D02-4537-31F6-D98B2250C9F3}"/>
                  </a:ext>
                </a:extLst>
              </p:cNvPr>
              <p:cNvSpPr>
                <a:spLocks/>
              </p:cNvSpPr>
              <p:nvPr userDrawn="1"/>
            </p:nvSpPr>
            <p:spPr bwMode="auto">
              <a:xfrm>
                <a:off x="4988072" y="888476"/>
                <a:ext cx="134757" cy="268628"/>
              </a:xfrm>
              <a:custGeom>
                <a:avLst/>
                <a:gdLst>
                  <a:gd name="T0" fmla="*/ 58 w 310"/>
                  <a:gd name="T1" fmla="*/ 472 h 618"/>
                  <a:gd name="T2" fmla="*/ 58 w 310"/>
                  <a:gd name="T3" fmla="*/ 242 h 618"/>
                  <a:gd name="T4" fmla="*/ 0 w 310"/>
                  <a:gd name="T5" fmla="*/ 242 h 618"/>
                  <a:gd name="T6" fmla="*/ 0 w 310"/>
                  <a:gd name="T7" fmla="*/ 124 h 618"/>
                  <a:gd name="T8" fmla="*/ 58 w 310"/>
                  <a:gd name="T9" fmla="*/ 124 h 618"/>
                  <a:gd name="T10" fmla="*/ 58 w 310"/>
                  <a:gd name="T11" fmla="*/ 0 h 618"/>
                  <a:gd name="T12" fmla="*/ 195 w 310"/>
                  <a:gd name="T13" fmla="*/ 0 h 618"/>
                  <a:gd name="T14" fmla="*/ 195 w 310"/>
                  <a:gd name="T15" fmla="*/ 124 h 618"/>
                  <a:gd name="T16" fmla="*/ 310 w 310"/>
                  <a:gd name="T17" fmla="*/ 124 h 618"/>
                  <a:gd name="T18" fmla="*/ 310 w 310"/>
                  <a:gd name="T19" fmla="*/ 242 h 618"/>
                  <a:gd name="T20" fmla="*/ 195 w 310"/>
                  <a:gd name="T21" fmla="*/ 242 h 618"/>
                  <a:gd name="T22" fmla="*/ 195 w 310"/>
                  <a:gd name="T23" fmla="*/ 449 h 618"/>
                  <a:gd name="T24" fmla="*/ 240 w 310"/>
                  <a:gd name="T25" fmla="*/ 496 h 618"/>
                  <a:gd name="T26" fmla="*/ 308 w 310"/>
                  <a:gd name="T27" fmla="*/ 479 h 618"/>
                  <a:gd name="T28" fmla="*/ 308 w 310"/>
                  <a:gd name="T29" fmla="*/ 590 h 618"/>
                  <a:gd name="T30" fmla="*/ 199 w 310"/>
                  <a:gd name="T31" fmla="*/ 618 h 618"/>
                  <a:gd name="T32" fmla="*/ 58 w 310"/>
                  <a:gd name="T33" fmla="*/ 472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0" h="618">
                    <a:moveTo>
                      <a:pt x="58" y="472"/>
                    </a:moveTo>
                    <a:cubicBezTo>
                      <a:pt x="58" y="242"/>
                      <a:pt x="58" y="242"/>
                      <a:pt x="58" y="242"/>
                    </a:cubicBezTo>
                    <a:cubicBezTo>
                      <a:pt x="0" y="242"/>
                      <a:pt x="0" y="242"/>
                      <a:pt x="0" y="242"/>
                    </a:cubicBezTo>
                    <a:cubicBezTo>
                      <a:pt x="0" y="124"/>
                      <a:pt x="0" y="124"/>
                      <a:pt x="0" y="124"/>
                    </a:cubicBezTo>
                    <a:cubicBezTo>
                      <a:pt x="58" y="124"/>
                      <a:pt x="58" y="124"/>
                      <a:pt x="58" y="124"/>
                    </a:cubicBezTo>
                    <a:cubicBezTo>
                      <a:pt x="58" y="0"/>
                      <a:pt x="58" y="0"/>
                      <a:pt x="58" y="0"/>
                    </a:cubicBezTo>
                    <a:cubicBezTo>
                      <a:pt x="195" y="0"/>
                      <a:pt x="195" y="0"/>
                      <a:pt x="195" y="0"/>
                    </a:cubicBezTo>
                    <a:cubicBezTo>
                      <a:pt x="195" y="124"/>
                      <a:pt x="195" y="124"/>
                      <a:pt x="195" y="124"/>
                    </a:cubicBezTo>
                    <a:cubicBezTo>
                      <a:pt x="310" y="124"/>
                      <a:pt x="310" y="124"/>
                      <a:pt x="310" y="124"/>
                    </a:cubicBezTo>
                    <a:cubicBezTo>
                      <a:pt x="310" y="242"/>
                      <a:pt x="310" y="242"/>
                      <a:pt x="310" y="242"/>
                    </a:cubicBezTo>
                    <a:cubicBezTo>
                      <a:pt x="195" y="242"/>
                      <a:pt x="195" y="242"/>
                      <a:pt x="195" y="242"/>
                    </a:cubicBezTo>
                    <a:cubicBezTo>
                      <a:pt x="195" y="449"/>
                      <a:pt x="195" y="449"/>
                      <a:pt x="195" y="449"/>
                    </a:cubicBezTo>
                    <a:cubicBezTo>
                      <a:pt x="195" y="481"/>
                      <a:pt x="209" y="496"/>
                      <a:pt x="240" y="496"/>
                    </a:cubicBezTo>
                    <a:cubicBezTo>
                      <a:pt x="265" y="496"/>
                      <a:pt x="288" y="490"/>
                      <a:pt x="308" y="479"/>
                    </a:cubicBezTo>
                    <a:cubicBezTo>
                      <a:pt x="308" y="590"/>
                      <a:pt x="308" y="590"/>
                      <a:pt x="308" y="590"/>
                    </a:cubicBezTo>
                    <a:cubicBezTo>
                      <a:pt x="279" y="607"/>
                      <a:pt x="245" y="618"/>
                      <a:pt x="199" y="618"/>
                    </a:cubicBezTo>
                    <a:cubicBezTo>
                      <a:pt x="115" y="618"/>
                      <a:pt x="58" y="584"/>
                      <a:pt x="58" y="4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3">
                <a:extLst>
                  <a:ext uri="{FF2B5EF4-FFF2-40B4-BE49-F238E27FC236}">
                    <a16:creationId xmlns:a16="http://schemas.microsoft.com/office/drawing/2014/main" id="{12D11DBC-90A7-4337-F6CB-C20DBD872CBD}"/>
                  </a:ext>
                </a:extLst>
              </p:cNvPr>
              <p:cNvSpPr>
                <a:spLocks noEditPoints="1"/>
              </p:cNvSpPr>
              <p:nvPr userDrawn="1"/>
            </p:nvSpPr>
            <p:spPr bwMode="auto">
              <a:xfrm>
                <a:off x="5131251" y="938123"/>
                <a:ext cx="207455" cy="219867"/>
              </a:xfrm>
              <a:custGeom>
                <a:avLst/>
                <a:gdLst>
                  <a:gd name="T0" fmla="*/ 0 w 477"/>
                  <a:gd name="T1" fmla="*/ 254 h 505"/>
                  <a:gd name="T2" fmla="*/ 0 w 477"/>
                  <a:gd name="T3" fmla="*/ 253 h 505"/>
                  <a:gd name="T4" fmla="*/ 240 w 477"/>
                  <a:gd name="T5" fmla="*/ 0 h 505"/>
                  <a:gd name="T6" fmla="*/ 477 w 477"/>
                  <a:gd name="T7" fmla="*/ 263 h 505"/>
                  <a:gd name="T8" fmla="*/ 475 w 477"/>
                  <a:gd name="T9" fmla="*/ 300 h 505"/>
                  <a:gd name="T10" fmla="*/ 137 w 477"/>
                  <a:gd name="T11" fmla="*/ 300 h 505"/>
                  <a:gd name="T12" fmla="*/ 256 w 477"/>
                  <a:gd name="T13" fmla="*/ 395 h 505"/>
                  <a:gd name="T14" fmla="*/ 373 w 477"/>
                  <a:gd name="T15" fmla="*/ 345 h 505"/>
                  <a:gd name="T16" fmla="*/ 452 w 477"/>
                  <a:gd name="T17" fmla="*/ 415 h 505"/>
                  <a:gd name="T18" fmla="*/ 254 w 477"/>
                  <a:gd name="T19" fmla="*/ 505 h 505"/>
                  <a:gd name="T20" fmla="*/ 0 w 477"/>
                  <a:gd name="T21" fmla="*/ 254 h 505"/>
                  <a:gd name="T22" fmla="*/ 343 w 477"/>
                  <a:gd name="T23" fmla="*/ 214 h 505"/>
                  <a:gd name="T24" fmla="*/ 240 w 477"/>
                  <a:gd name="T25" fmla="*/ 111 h 505"/>
                  <a:gd name="T26" fmla="*/ 135 w 477"/>
                  <a:gd name="T27" fmla="*/ 214 h 505"/>
                  <a:gd name="T28" fmla="*/ 343 w 477"/>
                  <a:gd name="T29" fmla="*/ 21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7" h="505">
                    <a:moveTo>
                      <a:pt x="0" y="254"/>
                    </a:moveTo>
                    <a:cubicBezTo>
                      <a:pt x="0" y="253"/>
                      <a:pt x="0" y="253"/>
                      <a:pt x="0" y="253"/>
                    </a:cubicBezTo>
                    <a:cubicBezTo>
                      <a:pt x="0" y="114"/>
                      <a:pt x="99" y="0"/>
                      <a:pt x="240" y="0"/>
                    </a:cubicBezTo>
                    <a:cubicBezTo>
                      <a:pt x="402" y="0"/>
                      <a:pt x="477" y="126"/>
                      <a:pt x="477" y="263"/>
                    </a:cubicBezTo>
                    <a:cubicBezTo>
                      <a:pt x="477" y="274"/>
                      <a:pt x="476" y="287"/>
                      <a:pt x="475" y="300"/>
                    </a:cubicBezTo>
                    <a:cubicBezTo>
                      <a:pt x="137" y="300"/>
                      <a:pt x="137" y="300"/>
                      <a:pt x="137" y="300"/>
                    </a:cubicBezTo>
                    <a:cubicBezTo>
                      <a:pt x="151" y="362"/>
                      <a:pt x="194" y="395"/>
                      <a:pt x="256" y="395"/>
                    </a:cubicBezTo>
                    <a:cubicBezTo>
                      <a:pt x="302" y="395"/>
                      <a:pt x="335" y="380"/>
                      <a:pt x="373" y="345"/>
                    </a:cubicBezTo>
                    <a:cubicBezTo>
                      <a:pt x="452" y="415"/>
                      <a:pt x="452" y="415"/>
                      <a:pt x="452" y="415"/>
                    </a:cubicBezTo>
                    <a:cubicBezTo>
                      <a:pt x="407" y="471"/>
                      <a:pt x="342" y="505"/>
                      <a:pt x="254" y="505"/>
                    </a:cubicBezTo>
                    <a:cubicBezTo>
                      <a:pt x="108" y="505"/>
                      <a:pt x="0" y="403"/>
                      <a:pt x="0" y="254"/>
                    </a:cubicBezTo>
                    <a:close/>
                    <a:moveTo>
                      <a:pt x="343" y="214"/>
                    </a:moveTo>
                    <a:cubicBezTo>
                      <a:pt x="334" y="152"/>
                      <a:pt x="298" y="111"/>
                      <a:pt x="240" y="111"/>
                    </a:cubicBezTo>
                    <a:cubicBezTo>
                      <a:pt x="183" y="111"/>
                      <a:pt x="146" y="151"/>
                      <a:pt x="135" y="214"/>
                    </a:cubicBezTo>
                    <a:lnTo>
                      <a:pt x="343"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4">
                <a:extLst>
                  <a:ext uri="{FF2B5EF4-FFF2-40B4-BE49-F238E27FC236}">
                    <a16:creationId xmlns:a16="http://schemas.microsoft.com/office/drawing/2014/main" id="{F524D8E9-37C3-A27E-30E8-DF8ACF25D41F}"/>
                  </a:ext>
                </a:extLst>
              </p:cNvPr>
              <p:cNvSpPr>
                <a:spLocks/>
              </p:cNvSpPr>
              <p:nvPr userDrawn="1"/>
            </p:nvSpPr>
            <p:spPr bwMode="auto">
              <a:xfrm>
                <a:off x="5348015" y="938123"/>
                <a:ext cx="195486" cy="219867"/>
              </a:xfrm>
              <a:custGeom>
                <a:avLst/>
                <a:gdLst>
                  <a:gd name="T0" fmla="*/ 0 w 450"/>
                  <a:gd name="T1" fmla="*/ 254 h 505"/>
                  <a:gd name="T2" fmla="*/ 0 w 450"/>
                  <a:gd name="T3" fmla="*/ 253 h 505"/>
                  <a:gd name="T4" fmla="*/ 254 w 450"/>
                  <a:gd name="T5" fmla="*/ 0 h 505"/>
                  <a:gd name="T6" fmla="*/ 448 w 450"/>
                  <a:gd name="T7" fmla="*/ 82 h 505"/>
                  <a:gd name="T8" fmla="*/ 363 w 450"/>
                  <a:gd name="T9" fmla="*/ 172 h 505"/>
                  <a:gd name="T10" fmla="*/ 253 w 450"/>
                  <a:gd name="T11" fmla="*/ 119 h 505"/>
                  <a:gd name="T12" fmla="*/ 135 w 450"/>
                  <a:gd name="T13" fmla="*/ 251 h 505"/>
                  <a:gd name="T14" fmla="*/ 135 w 450"/>
                  <a:gd name="T15" fmla="*/ 253 h 505"/>
                  <a:gd name="T16" fmla="*/ 258 w 450"/>
                  <a:gd name="T17" fmla="*/ 387 h 505"/>
                  <a:gd name="T18" fmla="*/ 370 w 450"/>
                  <a:gd name="T19" fmla="*/ 335 h 505"/>
                  <a:gd name="T20" fmla="*/ 450 w 450"/>
                  <a:gd name="T21" fmla="*/ 416 h 505"/>
                  <a:gd name="T22" fmla="*/ 252 w 450"/>
                  <a:gd name="T23" fmla="*/ 505 h 505"/>
                  <a:gd name="T24" fmla="*/ 0 w 450"/>
                  <a:gd name="T25"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0" h="505">
                    <a:moveTo>
                      <a:pt x="0" y="254"/>
                    </a:moveTo>
                    <a:cubicBezTo>
                      <a:pt x="0" y="253"/>
                      <a:pt x="0" y="253"/>
                      <a:pt x="0" y="253"/>
                    </a:cubicBezTo>
                    <a:cubicBezTo>
                      <a:pt x="0" y="114"/>
                      <a:pt x="106" y="0"/>
                      <a:pt x="254" y="0"/>
                    </a:cubicBezTo>
                    <a:cubicBezTo>
                      <a:pt x="345" y="0"/>
                      <a:pt x="402" y="31"/>
                      <a:pt x="448" y="82"/>
                    </a:cubicBezTo>
                    <a:cubicBezTo>
                      <a:pt x="363" y="172"/>
                      <a:pt x="363" y="172"/>
                      <a:pt x="363" y="172"/>
                    </a:cubicBezTo>
                    <a:cubicBezTo>
                      <a:pt x="333" y="139"/>
                      <a:pt x="302" y="119"/>
                      <a:pt x="253" y="119"/>
                    </a:cubicBezTo>
                    <a:cubicBezTo>
                      <a:pt x="184" y="119"/>
                      <a:pt x="135" y="179"/>
                      <a:pt x="135" y="251"/>
                    </a:cubicBezTo>
                    <a:cubicBezTo>
                      <a:pt x="135" y="253"/>
                      <a:pt x="135" y="253"/>
                      <a:pt x="135" y="253"/>
                    </a:cubicBezTo>
                    <a:cubicBezTo>
                      <a:pt x="135" y="327"/>
                      <a:pt x="183" y="387"/>
                      <a:pt x="258" y="387"/>
                    </a:cubicBezTo>
                    <a:cubicBezTo>
                      <a:pt x="305" y="387"/>
                      <a:pt x="336" y="367"/>
                      <a:pt x="370" y="335"/>
                    </a:cubicBezTo>
                    <a:cubicBezTo>
                      <a:pt x="450" y="416"/>
                      <a:pt x="450" y="416"/>
                      <a:pt x="450" y="416"/>
                    </a:cubicBezTo>
                    <a:cubicBezTo>
                      <a:pt x="403" y="468"/>
                      <a:pt x="349" y="505"/>
                      <a:pt x="252" y="505"/>
                    </a:cubicBezTo>
                    <a:cubicBezTo>
                      <a:pt x="106" y="505"/>
                      <a:pt x="0" y="393"/>
                      <a:pt x="0" y="2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5">
                <a:extLst>
                  <a:ext uri="{FF2B5EF4-FFF2-40B4-BE49-F238E27FC236}">
                    <a16:creationId xmlns:a16="http://schemas.microsoft.com/office/drawing/2014/main" id="{083673F6-E265-4005-D62C-293234A8CE09}"/>
                  </a:ext>
                </a:extLst>
              </p:cNvPr>
              <p:cNvSpPr>
                <a:spLocks/>
              </p:cNvSpPr>
              <p:nvPr userDrawn="1"/>
            </p:nvSpPr>
            <p:spPr bwMode="auto">
              <a:xfrm>
                <a:off x="5553254" y="866312"/>
                <a:ext cx="193270" cy="286802"/>
              </a:xfrm>
              <a:custGeom>
                <a:avLst/>
                <a:gdLst>
                  <a:gd name="T0" fmla="*/ 0 w 445"/>
                  <a:gd name="T1" fmla="*/ 0 h 660"/>
                  <a:gd name="T2" fmla="*/ 138 w 445"/>
                  <a:gd name="T3" fmla="*/ 0 h 660"/>
                  <a:gd name="T4" fmla="*/ 138 w 445"/>
                  <a:gd name="T5" fmla="*/ 244 h 660"/>
                  <a:gd name="T6" fmla="*/ 280 w 445"/>
                  <a:gd name="T7" fmla="*/ 166 h 660"/>
                  <a:gd name="T8" fmla="*/ 445 w 445"/>
                  <a:gd name="T9" fmla="*/ 346 h 660"/>
                  <a:gd name="T10" fmla="*/ 445 w 445"/>
                  <a:gd name="T11" fmla="*/ 660 h 660"/>
                  <a:gd name="T12" fmla="*/ 307 w 445"/>
                  <a:gd name="T13" fmla="*/ 660 h 660"/>
                  <a:gd name="T14" fmla="*/ 307 w 445"/>
                  <a:gd name="T15" fmla="*/ 390 h 660"/>
                  <a:gd name="T16" fmla="*/ 224 w 445"/>
                  <a:gd name="T17" fmla="*/ 291 h 660"/>
                  <a:gd name="T18" fmla="*/ 138 w 445"/>
                  <a:gd name="T19" fmla="*/ 390 h 660"/>
                  <a:gd name="T20" fmla="*/ 138 w 445"/>
                  <a:gd name="T21" fmla="*/ 660 h 660"/>
                  <a:gd name="T22" fmla="*/ 0 w 445"/>
                  <a:gd name="T23" fmla="*/ 660 h 660"/>
                  <a:gd name="T24" fmla="*/ 0 w 445"/>
                  <a:gd name="T25" fmla="*/ 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660">
                    <a:moveTo>
                      <a:pt x="0" y="0"/>
                    </a:moveTo>
                    <a:cubicBezTo>
                      <a:pt x="138" y="0"/>
                      <a:pt x="138" y="0"/>
                      <a:pt x="138" y="0"/>
                    </a:cubicBezTo>
                    <a:cubicBezTo>
                      <a:pt x="138" y="244"/>
                      <a:pt x="138" y="244"/>
                      <a:pt x="138" y="244"/>
                    </a:cubicBezTo>
                    <a:cubicBezTo>
                      <a:pt x="169" y="203"/>
                      <a:pt x="210" y="166"/>
                      <a:pt x="280" y="166"/>
                    </a:cubicBezTo>
                    <a:cubicBezTo>
                      <a:pt x="384" y="166"/>
                      <a:pt x="445" y="235"/>
                      <a:pt x="445" y="346"/>
                    </a:cubicBezTo>
                    <a:cubicBezTo>
                      <a:pt x="445" y="660"/>
                      <a:pt x="445" y="660"/>
                      <a:pt x="445" y="660"/>
                    </a:cubicBezTo>
                    <a:cubicBezTo>
                      <a:pt x="307" y="660"/>
                      <a:pt x="307" y="660"/>
                      <a:pt x="307" y="660"/>
                    </a:cubicBezTo>
                    <a:cubicBezTo>
                      <a:pt x="307" y="390"/>
                      <a:pt x="307" y="390"/>
                      <a:pt x="307" y="390"/>
                    </a:cubicBezTo>
                    <a:cubicBezTo>
                      <a:pt x="307" y="324"/>
                      <a:pt x="276" y="291"/>
                      <a:pt x="224" y="291"/>
                    </a:cubicBezTo>
                    <a:cubicBezTo>
                      <a:pt x="171" y="291"/>
                      <a:pt x="138" y="324"/>
                      <a:pt x="138" y="390"/>
                    </a:cubicBezTo>
                    <a:cubicBezTo>
                      <a:pt x="138" y="660"/>
                      <a:pt x="138" y="660"/>
                      <a:pt x="138" y="660"/>
                    </a:cubicBezTo>
                    <a:cubicBezTo>
                      <a:pt x="0" y="660"/>
                      <a:pt x="0" y="660"/>
                      <a:pt x="0" y="66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6">
                <a:extLst>
                  <a:ext uri="{FF2B5EF4-FFF2-40B4-BE49-F238E27FC236}">
                    <a16:creationId xmlns:a16="http://schemas.microsoft.com/office/drawing/2014/main" id="{4F04928C-BA06-2085-F636-A4F44FC6E987}"/>
                  </a:ext>
                </a:extLst>
              </p:cNvPr>
              <p:cNvSpPr>
                <a:spLocks/>
              </p:cNvSpPr>
              <p:nvPr userDrawn="1"/>
            </p:nvSpPr>
            <p:spPr bwMode="auto">
              <a:xfrm>
                <a:off x="5762039" y="938123"/>
                <a:ext cx="192827" cy="214991"/>
              </a:xfrm>
              <a:custGeom>
                <a:avLst/>
                <a:gdLst>
                  <a:gd name="T0" fmla="*/ 0 w 444"/>
                  <a:gd name="T1" fmla="*/ 9 h 494"/>
                  <a:gd name="T2" fmla="*/ 137 w 444"/>
                  <a:gd name="T3" fmla="*/ 9 h 494"/>
                  <a:gd name="T4" fmla="*/ 137 w 444"/>
                  <a:gd name="T5" fmla="*/ 78 h 494"/>
                  <a:gd name="T6" fmla="*/ 279 w 444"/>
                  <a:gd name="T7" fmla="*/ 0 h 494"/>
                  <a:gd name="T8" fmla="*/ 444 w 444"/>
                  <a:gd name="T9" fmla="*/ 180 h 494"/>
                  <a:gd name="T10" fmla="*/ 444 w 444"/>
                  <a:gd name="T11" fmla="*/ 494 h 494"/>
                  <a:gd name="T12" fmla="*/ 306 w 444"/>
                  <a:gd name="T13" fmla="*/ 494 h 494"/>
                  <a:gd name="T14" fmla="*/ 306 w 444"/>
                  <a:gd name="T15" fmla="*/ 224 h 494"/>
                  <a:gd name="T16" fmla="*/ 223 w 444"/>
                  <a:gd name="T17" fmla="*/ 125 h 494"/>
                  <a:gd name="T18" fmla="*/ 137 w 444"/>
                  <a:gd name="T19" fmla="*/ 224 h 494"/>
                  <a:gd name="T20" fmla="*/ 137 w 444"/>
                  <a:gd name="T21" fmla="*/ 494 h 494"/>
                  <a:gd name="T22" fmla="*/ 0 w 444"/>
                  <a:gd name="T23" fmla="*/ 494 h 494"/>
                  <a:gd name="T24" fmla="*/ 0 w 444"/>
                  <a:gd name="T25" fmla="*/ 9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94">
                    <a:moveTo>
                      <a:pt x="0" y="9"/>
                    </a:moveTo>
                    <a:cubicBezTo>
                      <a:pt x="137" y="9"/>
                      <a:pt x="137" y="9"/>
                      <a:pt x="137" y="9"/>
                    </a:cubicBezTo>
                    <a:cubicBezTo>
                      <a:pt x="137" y="78"/>
                      <a:pt x="137" y="78"/>
                      <a:pt x="137" y="78"/>
                    </a:cubicBezTo>
                    <a:cubicBezTo>
                      <a:pt x="169" y="37"/>
                      <a:pt x="210" y="0"/>
                      <a:pt x="279" y="0"/>
                    </a:cubicBezTo>
                    <a:cubicBezTo>
                      <a:pt x="383" y="0"/>
                      <a:pt x="444" y="69"/>
                      <a:pt x="444" y="180"/>
                    </a:cubicBezTo>
                    <a:cubicBezTo>
                      <a:pt x="444" y="494"/>
                      <a:pt x="444" y="494"/>
                      <a:pt x="444" y="494"/>
                    </a:cubicBezTo>
                    <a:cubicBezTo>
                      <a:pt x="306" y="494"/>
                      <a:pt x="306" y="494"/>
                      <a:pt x="306" y="494"/>
                    </a:cubicBezTo>
                    <a:cubicBezTo>
                      <a:pt x="306" y="224"/>
                      <a:pt x="306" y="224"/>
                      <a:pt x="306" y="224"/>
                    </a:cubicBezTo>
                    <a:cubicBezTo>
                      <a:pt x="306" y="158"/>
                      <a:pt x="276" y="125"/>
                      <a:pt x="223" y="125"/>
                    </a:cubicBezTo>
                    <a:cubicBezTo>
                      <a:pt x="171" y="125"/>
                      <a:pt x="137" y="158"/>
                      <a:pt x="137" y="224"/>
                    </a:cubicBezTo>
                    <a:cubicBezTo>
                      <a:pt x="137" y="494"/>
                      <a:pt x="137" y="494"/>
                      <a:pt x="137" y="494"/>
                    </a:cubicBezTo>
                    <a:cubicBezTo>
                      <a:pt x="0" y="494"/>
                      <a:pt x="0" y="494"/>
                      <a:pt x="0" y="494"/>
                    </a:cubicBez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
                <a:extLst>
                  <a:ext uri="{FF2B5EF4-FFF2-40B4-BE49-F238E27FC236}">
                    <a16:creationId xmlns:a16="http://schemas.microsoft.com/office/drawing/2014/main" id="{0B7609F1-6889-0F3F-1078-1078D3AEDAE7}"/>
                  </a:ext>
                </a:extLst>
              </p:cNvPr>
              <p:cNvSpPr>
                <a:spLocks noEditPoints="1"/>
              </p:cNvSpPr>
              <p:nvPr userDrawn="1"/>
            </p:nvSpPr>
            <p:spPr bwMode="auto">
              <a:xfrm>
                <a:off x="5967277" y="938123"/>
                <a:ext cx="228289" cy="219867"/>
              </a:xfrm>
              <a:custGeom>
                <a:avLst/>
                <a:gdLst>
                  <a:gd name="T0" fmla="*/ 0 w 525"/>
                  <a:gd name="T1" fmla="*/ 254 h 505"/>
                  <a:gd name="T2" fmla="*/ 0 w 525"/>
                  <a:gd name="T3" fmla="*/ 253 h 505"/>
                  <a:gd name="T4" fmla="*/ 263 w 525"/>
                  <a:gd name="T5" fmla="*/ 0 h 505"/>
                  <a:gd name="T6" fmla="*/ 525 w 525"/>
                  <a:gd name="T7" fmla="*/ 251 h 505"/>
                  <a:gd name="T8" fmla="*/ 525 w 525"/>
                  <a:gd name="T9" fmla="*/ 253 h 505"/>
                  <a:gd name="T10" fmla="*/ 262 w 525"/>
                  <a:gd name="T11" fmla="*/ 505 h 505"/>
                  <a:gd name="T12" fmla="*/ 0 w 525"/>
                  <a:gd name="T13" fmla="*/ 254 h 505"/>
                  <a:gd name="T14" fmla="*/ 389 w 525"/>
                  <a:gd name="T15" fmla="*/ 254 h 505"/>
                  <a:gd name="T16" fmla="*/ 389 w 525"/>
                  <a:gd name="T17" fmla="*/ 253 h 505"/>
                  <a:gd name="T18" fmla="*/ 262 w 525"/>
                  <a:gd name="T19" fmla="*/ 119 h 505"/>
                  <a:gd name="T20" fmla="*/ 136 w 525"/>
                  <a:gd name="T21" fmla="*/ 251 h 505"/>
                  <a:gd name="T22" fmla="*/ 136 w 525"/>
                  <a:gd name="T23" fmla="*/ 253 h 505"/>
                  <a:gd name="T24" fmla="*/ 263 w 525"/>
                  <a:gd name="T25" fmla="*/ 387 h 505"/>
                  <a:gd name="T26" fmla="*/ 389 w 525"/>
                  <a:gd name="T27"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5" h="505">
                    <a:moveTo>
                      <a:pt x="0" y="254"/>
                    </a:moveTo>
                    <a:cubicBezTo>
                      <a:pt x="0" y="253"/>
                      <a:pt x="0" y="253"/>
                      <a:pt x="0" y="253"/>
                    </a:cubicBezTo>
                    <a:cubicBezTo>
                      <a:pt x="0" y="113"/>
                      <a:pt x="112" y="0"/>
                      <a:pt x="263" y="0"/>
                    </a:cubicBezTo>
                    <a:cubicBezTo>
                      <a:pt x="414" y="0"/>
                      <a:pt x="525" y="111"/>
                      <a:pt x="525" y="251"/>
                    </a:cubicBezTo>
                    <a:cubicBezTo>
                      <a:pt x="525" y="253"/>
                      <a:pt x="525" y="253"/>
                      <a:pt x="525" y="253"/>
                    </a:cubicBezTo>
                    <a:cubicBezTo>
                      <a:pt x="525" y="392"/>
                      <a:pt x="413" y="505"/>
                      <a:pt x="262" y="505"/>
                    </a:cubicBezTo>
                    <a:cubicBezTo>
                      <a:pt x="111" y="505"/>
                      <a:pt x="0" y="394"/>
                      <a:pt x="0" y="254"/>
                    </a:cubicBezTo>
                    <a:close/>
                    <a:moveTo>
                      <a:pt x="389" y="254"/>
                    </a:moveTo>
                    <a:cubicBezTo>
                      <a:pt x="389" y="253"/>
                      <a:pt x="389" y="253"/>
                      <a:pt x="389" y="253"/>
                    </a:cubicBezTo>
                    <a:cubicBezTo>
                      <a:pt x="389" y="181"/>
                      <a:pt x="338" y="119"/>
                      <a:pt x="262" y="119"/>
                    </a:cubicBezTo>
                    <a:cubicBezTo>
                      <a:pt x="183" y="119"/>
                      <a:pt x="136" y="179"/>
                      <a:pt x="136" y="251"/>
                    </a:cubicBezTo>
                    <a:cubicBezTo>
                      <a:pt x="136" y="253"/>
                      <a:pt x="136" y="253"/>
                      <a:pt x="136" y="253"/>
                    </a:cubicBezTo>
                    <a:cubicBezTo>
                      <a:pt x="136" y="324"/>
                      <a:pt x="187" y="387"/>
                      <a:pt x="263" y="387"/>
                    </a:cubicBezTo>
                    <a:cubicBezTo>
                      <a:pt x="342" y="387"/>
                      <a:pt x="389" y="326"/>
                      <a:pt x="389" y="2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18">
                <a:extLst>
                  <a:ext uri="{FF2B5EF4-FFF2-40B4-BE49-F238E27FC236}">
                    <a16:creationId xmlns:a16="http://schemas.microsoft.com/office/drawing/2014/main" id="{14DEDB85-DF79-F93C-595F-4B0E6B36F339}"/>
                  </a:ext>
                </a:extLst>
              </p:cNvPr>
              <p:cNvSpPr>
                <a:spLocks noChangeArrowheads="1"/>
              </p:cNvSpPr>
              <p:nvPr userDrawn="1"/>
            </p:nvSpPr>
            <p:spPr bwMode="auto">
              <a:xfrm>
                <a:off x="6207091" y="866312"/>
                <a:ext cx="59843" cy="2868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9">
                <a:extLst>
                  <a:ext uri="{FF2B5EF4-FFF2-40B4-BE49-F238E27FC236}">
                    <a16:creationId xmlns:a16="http://schemas.microsoft.com/office/drawing/2014/main" id="{481DD98C-1DDB-14FF-BA62-46FAD00BAA89}"/>
                  </a:ext>
                </a:extLst>
              </p:cNvPr>
              <p:cNvSpPr>
                <a:spLocks noEditPoints="1"/>
              </p:cNvSpPr>
              <p:nvPr userDrawn="1"/>
            </p:nvSpPr>
            <p:spPr bwMode="auto">
              <a:xfrm>
                <a:off x="6278460" y="938123"/>
                <a:ext cx="228732" cy="219867"/>
              </a:xfrm>
              <a:custGeom>
                <a:avLst/>
                <a:gdLst>
                  <a:gd name="T0" fmla="*/ 0 w 526"/>
                  <a:gd name="T1" fmla="*/ 254 h 505"/>
                  <a:gd name="T2" fmla="*/ 0 w 526"/>
                  <a:gd name="T3" fmla="*/ 253 h 505"/>
                  <a:gd name="T4" fmla="*/ 264 w 526"/>
                  <a:gd name="T5" fmla="*/ 0 h 505"/>
                  <a:gd name="T6" fmla="*/ 526 w 526"/>
                  <a:gd name="T7" fmla="*/ 251 h 505"/>
                  <a:gd name="T8" fmla="*/ 526 w 526"/>
                  <a:gd name="T9" fmla="*/ 253 h 505"/>
                  <a:gd name="T10" fmla="*/ 262 w 526"/>
                  <a:gd name="T11" fmla="*/ 505 h 505"/>
                  <a:gd name="T12" fmla="*/ 0 w 526"/>
                  <a:gd name="T13" fmla="*/ 254 h 505"/>
                  <a:gd name="T14" fmla="*/ 390 w 526"/>
                  <a:gd name="T15" fmla="*/ 254 h 505"/>
                  <a:gd name="T16" fmla="*/ 390 w 526"/>
                  <a:gd name="T17" fmla="*/ 253 h 505"/>
                  <a:gd name="T18" fmla="*/ 262 w 526"/>
                  <a:gd name="T19" fmla="*/ 119 h 505"/>
                  <a:gd name="T20" fmla="*/ 136 w 526"/>
                  <a:gd name="T21" fmla="*/ 251 h 505"/>
                  <a:gd name="T22" fmla="*/ 136 w 526"/>
                  <a:gd name="T23" fmla="*/ 253 h 505"/>
                  <a:gd name="T24" fmla="*/ 264 w 526"/>
                  <a:gd name="T25" fmla="*/ 387 h 505"/>
                  <a:gd name="T26" fmla="*/ 390 w 526"/>
                  <a:gd name="T27"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6" h="505">
                    <a:moveTo>
                      <a:pt x="0" y="254"/>
                    </a:moveTo>
                    <a:cubicBezTo>
                      <a:pt x="0" y="253"/>
                      <a:pt x="0" y="253"/>
                      <a:pt x="0" y="253"/>
                    </a:cubicBezTo>
                    <a:cubicBezTo>
                      <a:pt x="0" y="113"/>
                      <a:pt x="113" y="0"/>
                      <a:pt x="264" y="0"/>
                    </a:cubicBezTo>
                    <a:cubicBezTo>
                      <a:pt x="414" y="0"/>
                      <a:pt x="526" y="111"/>
                      <a:pt x="526" y="251"/>
                    </a:cubicBezTo>
                    <a:cubicBezTo>
                      <a:pt x="526" y="253"/>
                      <a:pt x="526" y="253"/>
                      <a:pt x="526" y="253"/>
                    </a:cubicBezTo>
                    <a:cubicBezTo>
                      <a:pt x="526" y="392"/>
                      <a:pt x="413" y="505"/>
                      <a:pt x="262" y="505"/>
                    </a:cubicBezTo>
                    <a:cubicBezTo>
                      <a:pt x="112" y="505"/>
                      <a:pt x="0" y="394"/>
                      <a:pt x="0" y="254"/>
                    </a:cubicBezTo>
                    <a:close/>
                    <a:moveTo>
                      <a:pt x="390" y="254"/>
                    </a:moveTo>
                    <a:cubicBezTo>
                      <a:pt x="390" y="253"/>
                      <a:pt x="390" y="253"/>
                      <a:pt x="390" y="253"/>
                    </a:cubicBezTo>
                    <a:cubicBezTo>
                      <a:pt x="390" y="181"/>
                      <a:pt x="338" y="119"/>
                      <a:pt x="262" y="119"/>
                    </a:cubicBezTo>
                    <a:cubicBezTo>
                      <a:pt x="183" y="119"/>
                      <a:pt x="136" y="179"/>
                      <a:pt x="136" y="251"/>
                    </a:cubicBezTo>
                    <a:cubicBezTo>
                      <a:pt x="136" y="253"/>
                      <a:pt x="136" y="253"/>
                      <a:pt x="136" y="253"/>
                    </a:cubicBezTo>
                    <a:cubicBezTo>
                      <a:pt x="136" y="324"/>
                      <a:pt x="188" y="387"/>
                      <a:pt x="264" y="387"/>
                    </a:cubicBezTo>
                    <a:cubicBezTo>
                      <a:pt x="343" y="387"/>
                      <a:pt x="390" y="326"/>
                      <a:pt x="390" y="2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20">
                <a:extLst>
                  <a:ext uri="{FF2B5EF4-FFF2-40B4-BE49-F238E27FC236}">
                    <a16:creationId xmlns:a16="http://schemas.microsoft.com/office/drawing/2014/main" id="{BDC10D2B-8240-1306-CC54-B3F0CF2378C2}"/>
                  </a:ext>
                </a:extLst>
              </p:cNvPr>
              <p:cNvSpPr>
                <a:spLocks noEditPoints="1"/>
              </p:cNvSpPr>
              <p:nvPr userDrawn="1"/>
            </p:nvSpPr>
            <p:spPr bwMode="auto">
              <a:xfrm>
                <a:off x="6516057" y="938123"/>
                <a:ext cx="221197" cy="278823"/>
              </a:xfrm>
              <a:custGeom>
                <a:avLst/>
                <a:gdLst>
                  <a:gd name="T0" fmla="*/ 24 w 509"/>
                  <a:gd name="T1" fmla="*/ 590 h 641"/>
                  <a:gd name="T2" fmla="*/ 71 w 509"/>
                  <a:gd name="T3" fmla="*/ 487 h 641"/>
                  <a:gd name="T4" fmla="*/ 235 w 509"/>
                  <a:gd name="T5" fmla="*/ 531 h 641"/>
                  <a:gd name="T6" fmla="*/ 373 w 509"/>
                  <a:gd name="T7" fmla="*/ 399 h 641"/>
                  <a:gd name="T8" fmla="*/ 373 w 509"/>
                  <a:gd name="T9" fmla="*/ 376 h 641"/>
                  <a:gd name="T10" fmla="*/ 215 w 509"/>
                  <a:gd name="T11" fmla="*/ 454 h 641"/>
                  <a:gd name="T12" fmla="*/ 0 w 509"/>
                  <a:gd name="T13" fmla="*/ 228 h 641"/>
                  <a:gd name="T14" fmla="*/ 0 w 509"/>
                  <a:gd name="T15" fmla="*/ 226 h 641"/>
                  <a:gd name="T16" fmla="*/ 215 w 509"/>
                  <a:gd name="T17" fmla="*/ 0 h 641"/>
                  <a:gd name="T18" fmla="*/ 372 w 509"/>
                  <a:gd name="T19" fmla="*/ 72 h 641"/>
                  <a:gd name="T20" fmla="*/ 372 w 509"/>
                  <a:gd name="T21" fmla="*/ 9 h 641"/>
                  <a:gd name="T22" fmla="*/ 509 w 509"/>
                  <a:gd name="T23" fmla="*/ 9 h 641"/>
                  <a:gd name="T24" fmla="*/ 509 w 509"/>
                  <a:gd name="T25" fmla="*/ 385 h 641"/>
                  <a:gd name="T26" fmla="*/ 448 w 509"/>
                  <a:gd name="T27" fmla="*/ 576 h 641"/>
                  <a:gd name="T28" fmla="*/ 239 w 509"/>
                  <a:gd name="T29" fmla="*/ 641 h 641"/>
                  <a:gd name="T30" fmla="*/ 24 w 509"/>
                  <a:gd name="T31" fmla="*/ 590 h 641"/>
                  <a:gd name="T32" fmla="*/ 373 w 509"/>
                  <a:gd name="T33" fmla="*/ 228 h 641"/>
                  <a:gd name="T34" fmla="*/ 373 w 509"/>
                  <a:gd name="T35" fmla="*/ 226 h 641"/>
                  <a:gd name="T36" fmla="*/ 255 w 509"/>
                  <a:gd name="T37" fmla="*/ 114 h 641"/>
                  <a:gd name="T38" fmla="*/ 137 w 509"/>
                  <a:gd name="T39" fmla="*/ 226 h 641"/>
                  <a:gd name="T40" fmla="*/ 137 w 509"/>
                  <a:gd name="T41" fmla="*/ 228 h 641"/>
                  <a:gd name="T42" fmla="*/ 255 w 509"/>
                  <a:gd name="T43" fmla="*/ 340 h 641"/>
                  <a:gd name="T44" fmla="*/ 373 w 509"/>
                  <a:gd name="T45" fmla="*/ 228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9" h="641">
                    <a:moveTo>
                      <a:pt x="24" y="590"/>
                    </a:moveTo>
                    <a:cubicBezTo>
                      <a:pt x="71" y="487"/>
                      <a:pt x="71" y="487"/>
                      <a:pt x="71" y="487"/>
                    </a:cubicBezTo>
                    <a:cubicBezTo>
                      <a:pt x="121" y="515"/>
                      <a:pt x="171" y="531"/>
                      <a:pt x="235" y="531"/>
                    </a:cubicBezTo>
                    <a:cubicBezTo>
                      <a:pt x="329" y="531"/>
                      <a:pt x="373" y="486"/>
                      <a:pt x="373" y="399"/>
                    </a:cubicBezTo>
                    <a:cubicBezTo>
                      <a:pt x="373" y="376"/>
                      <a:pt x="373" y="376"/>
                      <a:pt x="373" y="376"/>
                    </a:cubicBezTo>
                    <a:cubicBezTo>
                      <a:pt x="333" y="425"/>
                      <a:pt x="288" y="454"/>
                      <a:pt x="215" y="454"/>
                    </a:cubicBezTo>
                    <a:cubicBezTo>
                      <a:pt x="102" y="454"/>
                      <a:pt x="0" y="372"/>
                      <a:pt x="0" y="228"/>
                    </a:cubicBezTo>
                    <a:cubicBezTo>
                      <a:pt x="0" y="226"/>
                      <a:pt x="0" y="226"/>
                      <a:pt x="0" y="226"/>
                    </a:cubicBezTo>
                    <a:cubicBezTo>
                      <a:pt x="0" y="82"/>
                      <a:pt x="104" y="0"/>
                      <a:pt x="215" y="0"/>
                    </a:cubicBezTo>
                    <a:cubicBezTo>
                      <a:pt x="290" y="0"/>
                      <a:pt x="334" y="32"/>
                      <a:pt x="372" y="72"/>
                    </a:cubicBezTo>
                    <a:cubicBezTo>
                      <a:pt x="372" y="9"/>
                      <a:pt x="372" y="9"/>
                      <a:pt x="372" y="9"/>
                    </a:cubicBezTo>
                    <a:cubicBezTo>
                      <a:pt x="509" y="9"/>
                      <a:pt x="509" y="9"/>
                      <a:pt x="509" y="9"/>
                    </a:cubicBezTo>
                    <a:cubicBezTo>
                      <a:pt x="509" y="385"/>
                      <a:pt x="509" y="385"/>
                      <a:pt x="509" y="385"/>
                    </a:cubicBezTo>
                    <a:cubicBezTo>
                      <a:pt x="509" y="472"/>
                      <a:pt x="488" y="535"/>
                      <a:pt x="448" y="576"/>
                    </a:cubicBezTo>
                    <a:cubicBezTo>
                      <a:pt x="402" y="621"/>
                      <a:pt x="333" y="641"/>
                      <a:pt x="239" y="641"/>
                    </a:cubicBezTo>
                    <a:cubicBezTo>
                      <a:pt x="160" y="641"/>
                      <a:pt x="86" y="623"/>
                      <a:pt x="24" y="590"/>
                    </a:cubicBezTo>
                    <a:close/>
                    <a:moveTo>
                      <a:pt x="373" y="228"/>
                    </a:moveTo>
                    <a:cubicBezTo>
                      <a:pt x="373" y="226"/>
                      <a:pt x="373" y="226"/>
                      <a:pt x="373" y="226"/>
                    </a:cubicBezTo>
                    <a:cubicBezTo>
                      <a:pt x="373" y="160"/>
                      <a:pt x="322" y="114"/>
                      <a:pt x="255" y="114"/>
                    </a:cubicBezTo>
                    <a:cubicBezTo>
                      <a:pt x="188" y="114"/>
                      <a:pt x="137" y="160"/>
                      <a:pt x="137" y="226"/>
                    </a:cubicBezTo>
                    <a:cubicBezTo>
                      <a:pt x="137" y="228"/>
                      <a:pt x="137" y="228"/>
                      <a:pt x="137" y="228"/>
                    </a:cubicBezTo>
                    <a:cubicBezTo>
                      <a:pt x="137" y="295"/>
                      <a:pt x="188" y="340"/>
                      <a:pt x="255" y="340"/>
                    </a:cubicBezTo>
                    <a:cubicBezTo>
                      <a:pt x="322" y="340"/>
                      <a:pt x="373" y="294"/>
                      <a:pt x="373" y="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21">
                <a:extLst>
                  <a:ext uri="{FF2B5EF4-FFF2-40B4-BE49-F238E27FC236}">
                    <a16:creationId xmlns:a16="http://schemas.microsoft.com/office/drawing/2014/main" id="{A2A74FC7-B210-AC23-8BAD-A8CEF20144F7}"/>
                  </a:ext>
                </a:extLst>
              </p:cNvPr>
              <p:cNvSpPr>
                <a:spLocks/>
              </p:cNvSpPr>
              <p:nvPr userDrawn="1"/>
            </p:nvSpPr>
            <p:spPr bwMode="auto">
              <a:xfrm>
                <a:off x="6747450" y="942113"/>
                <a:ext cx="219424" cy="275277"/>
              </a:xfrm>
              <a:custGeom>
                <a:avLst/>
                <a:gdLst>
                  <a:gd name="T0" fmla="*/ 362 w 505"/>
                  <a:gd name="T1" fmla="*/ 0 h 633"/>
                  <a:gd name="T2" fmla="*/ 505 w 505"/>
                  <a:gd name="T3" fmla="*/ 0 h 633"/>
                  <a:gd name="T4" fmla="*/ 319 w 505"/>
                  <a:gd name="T5" fmla="*/ 497 h 633"/>
                  <a:gd name="T6" fmla="*/ 159 w 505"/>
                  <a:gd name="T7" fmla="*/ 633 h 633"/>
                  <a:gd name="T8" fmla="*/ 37 w 505"/>
                  <a:gd name="T9" fmla="*/ 599 h 633"/>
                  <a:gd name="T10" fmla="*/ 83 w 505"/>
                  <a:gd name="T11" fmla="*/ 500 h 633"/>
                  <a:gd name="T12" fmla="*/ 142 w 505"/>
                  <a:gd name="T13" fmla="*/ 519 h 633"/>
                  <a:gd name="T14" fmla="*/ 190 w 505"/>
                  <a:gd name="T15" fmla="*/ 487 h 633"/>
                  <a:gd name="T16" fmla="*/ 0 w 505"/>
                  <a:gd name="T17" fmla="*/ 0 h 633"/>
                  <a:gd name="T18" fmla="*/ 146 w 505"/>
                  <a:gd name="T19" fmla="*/ 0 h 633"/>
                  <a:gd name="T20" fmla="*/ 256 w 505"/>
                  <a:gd name="T21" fmla="*/ 331 h 633"/>
                  <a:gd name="T22" fmla="*/ 362 w 505"/>
                  <a:gd name="T23"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5" h="633">
                    <a:moveTo>
                      <a:pt x="362" y="0"/>
                    </a:moveTo>
                    <a:cubicBezTo>
                      <a:pt x="505" y="0"/>
                      <a:pt x="505" y="0"/>
                      <a:pt x="505" y="0"/>
                    </a:cubicBezTo>
                    <a:cubicBezTo>
                      <a:pt x="319" y="497"/>
                      <a:pt x="319" y="497"/>
                      <a:pt x="319" y="497"/>
                    </a:cubicBezTo>
                    <a:cubicBezTo>
                      <a:pt x="282" y="596"/>
                      <a:pt x="242" y="633"/>
                      <a:pt x="159" y="633"/>
                    </a:cubicBezTo>
                    <a:cubicBezTo>
                      <a:pt x="110" y="633"/>
                      <a:pt x="73" y="620"/>
                      <a:pt x="37" y="599"/>
                    </a:cubicBezTo>
                    <a:cubicBezTo>
                      <a:pt x="83" y="500"/>
                      <a:pt x="83" y="500"/>
                      <a:pt x="83" y="500"/>
                    </a:cubicBezTo>
                    <a:cubicBezTo>
                      <a:pt x="101" y="511"/>
                      <a:pt x="124" y="519"/>
                      <a:pt x="142" y="519"/>
                    </a:cubicBezTo>
                    <a:cubicBezTo>
                      <a:pt x="166" y="519"/>
                      <a:pt x="178" y="512"/>
                      <a:pt x="190" y="487"/>
                    </a:cubicBezTo>
                    <a:cubicBezTo>
                      <a:pt x="0" y="0"/>
                      <a:pt x="0" y="0"/>
                      <a:pt x="0" y="0"/>
                    </a:cubicBezTo>
                    <a:cubicBezTo>
                      <a:pt x="146" y="0"/>
                      <a:pt x="146" y="0"/>
                      <a:pt x="146" y="0"/>
                    </a:cubicBezTo>
                    <a:cubicBezTo>
                      <a:pt x="256" y="331"/>
                      <a:pt x="256" y="331"/>
                      <a:pt x="256" y="331"/>
                    </a:cubicBezTo>
                    <a:lnTo>
                      <a:pt x="36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22">
                <a:extLst>
                  <a:ext uri="{FF2B5EF4-FFF2-40B4-BE49-F238E27FC236}">
                    <a16:creationId xmlns:a16="http://schemas.microsoft.com/office/drawing/2014/main" id="{ACC82ECF-72D6-6ED9-EF73-7495DE192F95}"/>
                  </a:ext>
                </a:extLst>
              </p:cNvPr>
              <p:cNvSpPr>
                <a:spLocks/>
              </p:cNvSpPr>
              <p:nvPr userDrawn="1"/>
            </p:nvSpPr>
            <p:spPr bwMode="auto">
              <a:xfrm>
                <a:off x="6005842" y="1258171"/>
                <a:ext cx="132541" cy="290348"/>
              </a:xfrm>
              <a:custGeom>
                <a:avLst/>
                <a:gdLst>
                  <a:gd name="T0" fmla="*/ 57 w 305"/>
                  <a:gd name="T1" fmla="*/ 299 h 667"/>
                  <a:gd name="T2" fmla="*/ 0 w 305"/>
                  <a:gd name="T3" fmla="*/ 299 h 667"/>
                  <a:gd name="T4" fmla="*/ 0 w 305"/>
                  <a:gd name="T5" fmla="*/ 186 h 667"/>
                  <a:gd name="T6" fmla="*/ 57 w 305"/>
                  <a:gd name="T7" fmla="*/ 186 h 667"/>
                  <a:gd name="T8" fmla="*/ 57 w 305"/>
                  <a:gd name="T9" fmla="*/ 155 h 667"/>
                  <a:gd name="T10" fmla="*/ 96 w 305"/>
                  <a:gd name="T11" fmla="*/ 38 h 667"/>
                  <a:gd name="T12" fmla="*/ 208 w 305"/>
                  <a:gd name="T13" fmla="*/ 0 h 667"/>
                  <a:gd name="T14" fmla="*/ 305 w 305"/>
                  <a:gd name="T15" fmla="*/ 13 h 667"/>
                  <a:gd name="T16" fmla="*/ 305 w 305"/>
                  <a:gd name="T17" fmla="*/ 127 h 667"/>
                  <a:gd name="T18" fmla="*/ 243 w 305"/>
                  <a:gd name="T19" fmla="*/ 115 h 667"/>
                  <a:gd name="T20" fmla="*/ 193 w 305"/>
                  <a:gd name="T21" fmla="*/ 168 h 667"/>
                  <a:gd name="T22" fmla="*/ 193 w 305"/>
                  <a:gd name="T23" fmla="*/ 187 h 667"/>
                  <a:gd name="T24" fmla="*/ 305 w 305"/>
                  <a:gd name="T25" fmla="*/ 187 h 667"/>
                  <a:gd name="T26" fmla="*/ 305 w 305"/>
                  <a:gd name="T27" fmla="*/ 299 h 667"/>
                  <a:gd name="T28" fmla="*/ 195 w 305"/>
                  <a:gd name="T29" fmla="*/ 299 h 667"/>
                  <a:gd name="T30" fmla="*/ 195 w 305"/>
                  <a:gd name="T31" fmla="*/ 667 h 667"/>
                  <a:gd name="T32" fmla="*/ 57 w 305"/>
                  <a:gd name="T33" fmla="*/ 667 h 667"/>
                  <a:gd name="T34" fmla="*/ 57 w 305"/>
                  <a:gd name="T35" fmla="*/ 299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5" h="667">
                    <a:moveTo>
                      <a:pt x="57" y="299"/>
                    </a:moveTo>
                    <a:cubicBezTo>
                      <a:pt x="0" y="299"/>
                      <a:pt x="0" y="299"/>
                      <a:pt x="0" y="299"/>
                    </a:cubicBezTo>
                    <a:cubicBezTo>
                      <a:pt x="0" y="186"/>
                      <a:pt x="0" y="186"/>
                      <a:pt x="0" y="186"/>
                    </a:cubicBezTo>
                    <a:cubicBezTo>
                      <a:pt x="57" y="186"/>
                      <a:pt x="57" y="186"/>
                      <a:pt x="57" y="186"/>
                    </a:cubicBezTo>
                    <a:cubicBezTo>
                      <a:pt x="57" y="155"/>
                      <a:pt x="57" y="155"/>
                      <a:pt x="57" y="155"/>
                    </a:cubicBezTo>
                    <a:cubicBezTo>
                      <a:pt x="57" y="102"/>
                      <a:pt x="71" y="63"/>
                      <a:pt x="96" y="38"/>
                    </a:cubicBezTo>
                    <a:cubicBezTo>
                      <a:pt x="122" y="12"/>
                      <a:pt x="159" y="0"/>
                      <a:pt x="208" y="0"/>
                    </a:cubicBezTo>
                    <a:cubicBezTo>
                      <a:pt x="251" y="0"/>
                      <a:pt x="280" y="5"/>
                      <a:pt x="305" y="13"/>
                    </a:cubicBezTo>
                    <a:cubicBezTo>
                      <a:pt x="305" y="127"/>
                      <a:pt x="305" y="127"/>
                      <a:pt x="305" y="127"/>
                    </a:cubicBezTo>
                    <a:cubicBezTo>
                      <a:pt x="286" y="120"/>
                      <a:pt x="267" y="115"/>
                      <a:pt x="243" y="115"/>
                    </a:cubicBezTo>
                    <a:cubicBezTo>
                      <a:pt x="211" y="115"/>
                      <a:pt x="193" y="132"/>
                      <a:pt x="193" y="168"/>
                    </a:cubicBezTo>
                    <a:cubicBezTo>
                      <a:pt x="193" y="187"/>
                      <a:pt x="193" y="187"/>
                      <a:pt x="193" y="187"/>
                    </a:cubicBezTo>
                    <a:cubicBezTo>
                      <a:pt x="305" y="187"/>
                      <a:pt x="305" y="187"/>
                      <a:pt x="305" y="187"/>
                    </a:cubicBezTo>
                    <a:cubicBezTo>
                      <a:pt x="305" y="299"/>
                      <a:pt x="305" y="299"/>
                      <a:pt x="305" y="299"/>
                    </a:cubicBezTo>
                    <a:cubicBezTo>
                      <a:pt x="195" y="299"/>
                      <a:pt x="195" y="299"/>
                      <a:pt x="195" y="299"/>
                    </a:cubicBezTo>
                    <a:cubicBezTo>
                      <a:pt x="195" y="667"/>
                      <a:pt x="195" y="667"/>
                      <a:pt x="195" y="667"/>
                    </a:cubicBezTo>
                    <a:cubicBezTo>
                      <a:pt x="57" y="667"/>
                      <a:pt x="57" y="667"/>
                      <a:pt x="57" y="667"/>
                    </a:cubicBezTo>
                    <a:lnTo>
                      <a:pt x="57"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23">
                <a:extLst>
                  <a:ext uri="{FF2B5EF4-FFF2-40B4-BE49-F238E27FC236}">
                    <a16:creationId xmlns:a16="http://schemas.microsoft.com/office/drawing/2014/main" id="{22DAB937-2E79-C195-4D0E-AD10E570DD17}"/>
                  </a:ext>
                </a:extLst>
              </p:cNvPr>
              <p:cNvSpPr>
                <a:spLocks noEditPoints="1"/>
              </p:cNvSpPr>
              <p:nvPr userDrawn="1"/>
            </p:nvSpPr>
            <p:spPr bwMode="auto">
              <a:xfrm>
                <a:off x="6137497" y="1333086"/>
                <a:ext cx="228289" cy="219867"/>
              </a:xfrm>
              <a:custGeom>
                <a:avLst/>
                <a:gdLst>
                  <a:gd name="T0" fmla="*/ 0 w 525"/>
                  <a:gd name="T1" fmla="*/ 255 h 506"/>
                  <a:gd name="T2" fmla="*/ 0 w 525"/>
                  <a:gd name="T3" fmla="*/ 253 h 506"/>
                  <a:gd name="T4" fmla="*/ 263 w 525"/>
                  <a:gd name="T5" fmla="*/ 0 h 506"/>
                  <a:gd name="T6" fmla="*/ 525 w 525"/>
                  <a:gd name="T7" fmla="*/ 251 h 506"/>
                  <a:gd name="T8" fmla="*/ 525 w 525"/>
                  <a:gd name="T9" fmla="*/ 253 h 506"/>
                  <a:gd name="T10" fmla="*/ 261 w 525"/>
                  <a:gd name="T11" fmla="*/ 506 h 506"/>
                  <a:gd name="T12" fmla="*/ 0 w 525"/>
                  <a:gd name="T13" fmla="*/ 255 h 506"/>
                  <a:gd name="T14" fmla="*/ 389 w 525"/>
                  <a:gd name="T15" fmla="*/ 255 h 506"/>
                  <a:gd name="T16" fmla="*/ 389 w 525"/>
                  <a:gd name="T17" fmla="*/ 253 h 506"/>
                  <a:gd name="T18" fmla="*/ 261 w 525"/>
                  <a:gd name="T19" fmla="*/ 119 h 506"/>
                  <a:gd name="T20" fmla="*/ 135 w 525"/>
                  <a:gd name="T21" fmla="*/ 251 h 506"/>
                  <a:gd name="T22" fmla="*/ 135 w 525"/>
                  <a:gd name="T23" fmla="*/ 253 h 506"/>
                  <a:gd name="T24" fmla="*/ 263 w 525"/>
                  <a:gd name="T25" fmla="*/ 387 h 506"/>
                  <a:gd name="T26" fmla="*/ 389 w 525"/>
                  <a:gd name="T27" fmla="*/ 255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5" h="506">
                    <a:moveTo>
                      <a:pt x="0" y="255"/>
                    </a:moveTo>
                    <a:cubicBezTo>
                      <a:pt x="0" y="253"/>
                      <a:pt x="0" y="253"/>
                      <a:pt x="0" y="253"/>
                    </a:cubicBezTo>
                    <a:cubicBezTo>
                      <a:pt x="0" y="114"/>
                      <a:pt x="112" y="0"/>
                      <a:pt x="263" y="0"/>
                    </a:cubicBezTo>
                    <a:cubicBezTo>
                      <a:pt x="413" y="0"/>
                      <a:pt x="525" y="112"/>
                      <a:pt x="525" y="251"/>
                    </a:cubicBezTo>
                    <a:cubicBezTo>
                      <a:pt x="525" y="253"/>
                      <a:pt x="525" y="253"/>
                      <a:pt x="525" y="253"/>
                    </a:cubicBezTo>
                    <a:cubicBezTo>
                      <a:pt x="525" y="392"/>
                      <a:pt x="412" y="506"/>
                      <a:pt x="261" y="506"/>
                    </a:cubicBezTo>
                    <a:cubicBezTo>
                      <a:pt x="111" y="506"/>
                      <a:pt x="0" y="394"/>
                      <a:pt x="0" y="255"/>
                    </a:cubicBezTo>
                    <a:close/>
                    <a:moveTo>
                      <a:pt x="389" y="255"/>
                    </a:moveTo>
                    <a:cubicBezTo>
                      <a:pt x="389" y="253"/>
                      <a:pt x="389" y="253"/>
                      <a:pt x="389" y="253"/>
                    </a:cubicBezTo>
                    <a:cubicBezTo>
                      <a:pt x="389" y="182"/>
                      <a:pt x="337" y="119"/>
                      <a:pt x="261" y="119"/>
                    </a:cubicBezTo>
                    <a:cubicBezTo>
                      <a:pt x="183" y="119"/>
                      <a:pt x="135" y="180"/>
                      <a:pt x="135" y="251"/>
                    </a:cubicBezTo>
                    <a:cubicBezTo>
                      <a:pt x="135" y="253"/>
                      <a:pt x="135" y="253"/>
                      <a:pt x="135" y="253"/>
                    </a:cubicBezTo>
                    <a:cubicBezTo>
                      <a:pt x="135" y="325"/>
                      <a:pt x="187" y="387"/>
                      <a:pt x="263" y="387"/>
                    </a:cubicBezTo>
                    <a:cubicBezTo>
                      <a:pt x="342" y="387"/>
                      <a:pt x="389" y="326"/>
                      <a:pt x="389"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24">
                <a:extLst>
                  <a:ext uri="{FF2B5EF4-FFF2-40B4-BE49-F238E27FC236}">
                    <a16:creationId xmlns:a16="http://schemas.microsoft.com/office/drawing/2014/main" id="{10B466F6-F9DE-C9E9-D98F-5CB17B8BE4DB}"/>
                  </a:ext>
                </a:extLst>
              </p:cNvPr>
              <p:cNvSpPr>
                <a:spLocks/>
              </p:cNvSpPr>
              <p:nvPr userDrawn="1"/>
            </p:nvSpPr>
            <p:spPr bwMode="auto">
              <a:xfrm>
                <a:off x="6379084" y="1331756"/>
                <a:ext cx="127665" cy="216764"/>
              </a:xfrm>
              <a:custGeom>
                <a:avLst/>
                <a:gdLst>
                  <a:gd name="T0" fmla="*/ 0 w 293"/>
                  <a:gd name="T1" fmla="*/ 13 h 498"/>
                  <a:gd name="T2" fmla="*/ 138 w 293"/>
                  <a:gd name="T3" fmla="*/ 13 h 498"/>
                  <a:gd name="T4" fmla="*/ 138 w 293"/>
                  <a:gd name="T5" fmla="*/ 110 h 498"/>
                  <a:gd name="T6" fmla="*/ 293 w 293"/>
                  <a:gd name="T7" fmla="*/ 3 h 498"/>
                  <a:gd name="T8" fmla="*/ 293 w 293"/>
                  <a:gd name="T9" fmla="*/ 147 h 498"/>
                  <a:gd name="T10" fmla="*/ 286 w 293"/>
                  <a:gd name="T11" fmla="*/ 147 h 498"/>
                  <a:gd name="T12" fmla="*/ 138 w 293"/>
                  <a:gd name="T13" fmla="*/ 318 h 498"/>
                  <a:gd name="T14" fmla="*/ 138 w 293"/>
                  <a:gd name="T15" fmla="*/ 498 h 498"/>
                  <a:gd name="T16" fmla="*/ 0 w 293"/>
                  <a:gd name="T17" fmla="*/ 498 h 498"/>
                  <a:gd name="T18" fmla="*/ 0 w 293"/>
                  <a:gd name="T19" fmla="*/ 1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498">
                    <a:moveTo>
                      <a:pt x="0" y="13"/>
                    </a:moveTo>
                    <a:cubicBezTo>
                      <a:pt x="138" y="13"/>
                      <a:pt x="138" y="13"/>
                      <a:pt x="138" y="13"/>
                    </a:cubicBezTo>
                    <a:cubicBezTo>
                      <a:pt x="138" y="110"/>
                      <a:pt x="138" y="110"/>
                      <a:pt x="138" y="110"/>
                    </a:cubicBezTo>
                    <a:cubicBezTo>
                      <a:pt x="166" y="43"/>
                      <a:pt x="211" y="0"/>
                      <a:pt x="293" y="3"/>
                    </a:cubicBezTo>
                    <a:cubicBezTo>
                      <a:pt x="293" y="147"/>
                      <a:pt x="293" y="147"/>
                      <a:pt x="293" y="147"/>
                    </a:cubicBezTo>
                    <a:cubicBezTo>
                      <a:pt x="286" y="147"/>
                      <a:pt x="286" y="147"/>
                      <a:pt x="286" y="147"/>
                    </a:cubicBezTo>
                    <a:cubicBezTo>
                      <a:pt x="194" y="147"/>
                      <a:pt x="138" y="203"/>
                      <a:pt x="138" y="318"/>
                    </a:cubicBezTo>
                    <a:cubicBezTo>
                      <a:pt x="138" y="498"/>
                      <a:pt x="138" y="498"/>
                      <a:pt x="138" y="498"/>
                    </a:cubicBezTo>
                    <a:cubicBezTo>
                      <a:pt x="0" y="498"/>
                      <a:pt x="0" y="498"/>
                      <a:pt x="0" y="498"/>
                    </a:cubicBez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25">
                <a:extLst>
                  <a:ext uri="{FF2B5EF4-FFF2-40B4-BE49-F238E27FC236}">
                    <a16:creationId xmlns:a16="http://schemas.microsoft.com/office/drawing/2014/main" id="{AD3E18E3-90EA-4D54-E039-6221DAC55953}"/>
                  </a:ext>
                </a:extLst>
              </p:cNvPr>
              <p:cNvSpPr>
                <a:spLocks noEditPoints="1"/>
              </p:cNvSpPr>
              <p:nvPr userDrawn="1"/>
            </p:nvSpPr>
            <p:spPr bwMode="auto">
              <a:xfrm>
                <a:off x="6582993" y="1334859"/>
                <a:ext cx="194157" cy="217207"/>
              </a:xfrm>
              <a:custGeom>
                <a:avLst/>
                <a:gdLst>
                  <a:gd name="T0" fmla="*/ 0 w 446"/>
                  <a:gd name="T1" fmla="*/ 351 h 500"/>
                  <a:gd name="T2" fmla="*/ 0 w 446"/>
                  <a:gd name="T3" fmla="*/ 349 h 500"/>
                  <a:gd name="T4" fmla="*/ 195 w 446"/>
                  <a:gd name="T5" fmla="*/ 195 h 500"/>
                  <a:gd name="T6" fmla="*/ 314 w 446"/>
                  <a:gd name="T7" fmla="*/ 215 h 500"/>
                  <a:gd name="T8" fmla="*/ 314 w 446"/>
                  <a:gd name="T9" fmla="*/ 206 h 500"/>
                  <a:gd name="T10" fmla="*/ 210 w 446"/>
                  <a:gd name="T11" fmla="*/ 118 h 500"/>
                  <a:gd name="T12" fmla="*/ 76 w 446"/>
                  <a:gd name="T13" fmla="*/ 144 h 500"/>
                  <a:gd name="T14" fmla="*/ 42 w 446"/>
                  <a:gd name="T15" fmla="*/ 39 h 500"/>
                  <a:gd name="T16" fmla="*/ 230 w 446"/>
                  <a:gd name="T17" fmla="*/ 0 h 500"/>
                  <a:gd name="T18" fmla="*/ 394 w 446"/>
                  <a:gd name="T19" fmla="*/ 54 h 500"/>
                  <a:gd name="T20" fmla="*/ 446 w 446"/>
                  <a:gd name="T21" fmla="*/ 209 h 500"/>
                  <a:gd name="T22" fmla="*/ 446 w 446"/>
                  <a:gd name="T23" fmla="*/ 491 h 500"/>
                  <a:gd name="T24" fmla="*/ 313 w 446"/>
                  <a:gd name="T25" fmla="*/ 491 h 500"/>
                  <a:gd name="T26" fmla="*/ 313 w 446"/>
                  <a:gd name="T27" fmla="*/ 438 h 500"/>
                  <a:gd name="T28" fmla="*/ 167 w 446"/>
                  <a:gd name="T29" fmla="*/ 500 h 500"/>
                  <a:gd name="T30" fmla="*/ 0 w 446"/>
                  <a:gd name="T31" fmla="*/ 351 h 500"/>
                  <a:gd name="T32" fmla="*/ 316 w 446"/>
                  <a:gd name="T33" fmla="*/ 320 h 500"/>
                  <a:gd name="T34" fmla="*/ 316 w 446"/>
                  <a:gd name="T35" fmla="*/ 295 h 500"/>
                  <a:gd name="T36" fmla="*/ 228 w 446"/>
                  <a:gd name="T37" fmla="*/ 277 h 500"/>
                  <a:gd name="T38" fmla="*/ 133 w 446"/>
                  <a:gd name="T39" fmla="*/ 344 h 500"/>
                  <a:gd name="T40" fmla="*/ 133 w 446"/>
                  <a:gd name="T41" fmla="*/ 346 h 500"/>
                  <a:gd name="T42" fmla="*/ 208 w 446"/>
                  <a:gd name="T43" fmla="*/ 405 h 500"/>
                  <a:gd name="T44" fmla="*/ 316 w 446"/>
                  <a:gd name="T45" fmla="*/ 32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500">
                    <a:moveTo>
                      <a:pt x="0" y="351"/>
                    </a:moveTo>
                    <a:cubicBezTo>
                      <a:pt x="0" y="349"/>
                      <a:pt x="0" y="349"/>
                      <a:pt x="0" y="349"/>
                    </a:cubicBezTo>
                    <a:cubicBezTo>
                      <a:pt x="0" y="244"/>
                      <a:pt x="81" y="195"/>
                      <a:pt x="195" y="195"/>
                    </a:cubicBezTo>
                    <a:cubicBezTo>
                      <a:pt x="244" y="195"/>
                      <a:pt x="280" y="203"/>
                      <a:pt x="314" y="215"/>
                    </a:cubicBezTo>
                    <a:cubicBezTo>
                      <a:pt x="314" y="206"/>
                      <a:pt x="314" y="206"/>
                      <a:pt x="314" y="206"/>
                    </a:cubicBezTo>
                    <a:cubicBezTo>
                      <a:pt x="314" y="149"/>
                      <a:pt x="279" y="118"/>
                      <a:pt x="210" y="118"/>
                    </a:cubicBezTo>
                    <a:cubicBezTo>
                      <a:pt x="157" y="118"/>
                      <a:pt x="120" y="128"/>
                      <a:pt x="76" y="144"/>
                    </a:cubicBezTo>
                    <a:cubicBezTo>
                      <a:pt x="42" y="39"/>
                      <a:pt x="42" y="39"/>
                      <a:pt x="42" y="39"/>
                    </a:cubicBezTo>
                    <a:cubicBezTo>
                      <a:pt x="95" y="15"/>
                      <a:pt x="148" y="0"/>
                      <a:pt x="230" y="0"/>
                    </a:cubicBezTo>
                    <a:cubicBezTo>
                      <a:pt x="305" y="0"/>
                      <a:pt x="359" y="20"/>
                      <a:pt x="394" y="54"/>
                    </a:cubicBezTo>
                    <a:cubicBezTo>
                      <a:pt x="430" y="91"/>
                      <a:pt x="446" y="144"/>
                      <a:pt x="446" y="209"/>
                    </a:cubicBezTo>
                    <a:cubicBezTo>
                      <a:pt x="446" y="491"/>
                      <a:pt x="446" y="491"/>
                      <a:pt x="446" y="491"/>
                    </a:cubicBezTo>
                    <a:cubicBezTo>
                      <a:pt x="313" y="491"/>
                      <a:pt x="313" y="491"/>
                      <a:pt x="313" y="491"/>
                    </a:cubicBezTo>
                    <a:cubicBezTo>
                      <a:pt x="313" y="438"/>
                      <a:pt x="313" y="438"/>
                      <a:pt x="313" y="438"/>
                    </a:cubicBezTo>
                    <a:cubicBezTo>
                      <a:pt x="280" y="475"/>
                      <a:pt x="234" y="500"/>
                      <a:pt x="167" y="500"/>
                    </a:cubicBezTo>
                    <a:cubicBezTo>
                      <a:pt x="75" y="500"/>
                      <a:pt x="0" y="447"/>
                      <a:pt x="0" y="351"/>
                    </a:cubicBezTo>
                    <a:close/>
                    <a:moveTo>
                      <a:pt x="316" y="320"/>
                    </a:moveTo>
                    <a:cubicBezTo>
                      <a:pt x="316" y="295"/>
                      <a:pt x="316" y="295"/>
                      <a:pt x="316" y="295"/>
                    </a:cubicBezTo>
                    <a:cubicBezTo>
                      <a:pt x="292" y="284"/>
                      <a:pt x="262" y="277"/>
                      <a:pt x="228" y="277"/>
                    </a:cubicBezTo>
                    <a:cubicBezTo>
                      <a:pt x="169" y="277"/>
                      <a:pt x="133" y="301"/>
                      <a:pt x="133" y="344"/>
                    </a:cubicBezTo>
                    <a:cubicBezTo>
                      <a:pt x="133" y="346"/>
                      <a:pt x="133" y="346"/>
                      <a:pt x="133" y="346"/>
                    </a:cubicBezTo>
                    <a:cubicBezTo>
                      <a:pt x="133" y="383"/>
                      <a:pt x="164" y="405"/>
                      <a:pt x="208" y="405"/>
                    </a:cubicBezTo>
                    <a:cubicBezTo>
                      <a:pt x="272" y="405"/>
                      <a:pt x="316" y="369"/>
                      <a:pt x="316" y="3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26">
                <a:extLst>
                  <a:ext uri="{FF2B5EF4-FFF2-40B4-BE49-F238E27FC236}">
                    <a16:creationId xmlns:a16="http://schemas.microsoft.com/office/drawing/2014/main" id="{144E16EA-4F3F-420C-5D8D-753A1E9F0B11}"/>
                  </a:ext>
                </a:extLst>
              </p:cNvPr>
              <p:cNvSpPr>
                <a:spLocks noChangeArrowheads="1"/>
              </p:cNvSpPr>
              <p:nvPr userDrawn="1"/>
            </p:nvSpPr>
            <p:spPr bwMode="auto">
              <a:xfrm>
                <a:off x="6801973" y="1260831"/>
                <a:ext cx="59843" cy="2876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27">
                <a:extLst>
                  <a:ext uri="{FF2B5EF4-FFF2-40B4-BE49-F238E27FC236}">
                    <a16:creationId xmlns:a16="http://schemas.microsoft.com/office/drawing/2014/main" id="{E009FD22-AB72-D26D-205F-29DF66B5BFFA}"/>
                  </a:ext>
                </a:extLst>
              </p:cNvPr>
              <p:cNvSpPr>
                <a:spLocks noChangeArrowheads="1"/>
              </p:cNvSpPr>
              <p:nvPr userDrawn="1"/>
            </p:nvSpPr>
            <p:spPr bwMode="auto">
              <a:xfrm>
                <a:off x="6886639" y="1260831"/>
                <a:ext cx="59399" cy="2876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7" name="Rectangle 28">
              <a:extLst>
                <a:ext uri="{FF2B5EF4-FFF2-40B4-BE49-F238E27FC236}">
                  <a16:creationId xmlns:a16="http://schemas.microsoft.com/office/drawing/2014/main" id="{FB305569-AB33-7799-ED76-68F103CE5B8C}"/>
                </a:ext>
              </a:extLst>
            </p:cNvPr>
            <p:cNvSpPr>
              <a:spLocks noChangeArrowheads="1"/>
            </p:cNvSpPr>
            <p:nvPr userDrawn="1"/>
          </p:nvSpPr>
          <p:spPr bwMode="auto">
            <a:xfrm>
              <a:off x="11556230" y="767096"/>
              <a:ext cx="634181" cy="189869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8" name="Group 77">
              <a:extLst>
                <a:ext uri="{FF2B5EF4-FFF2-40B4-BE49-F238E27FC236}">
                  <a16:creationId xmlns:a16="http://schemas.microsoft.com/office/drawing/2014/main" id="{DC4D5431-76CB-4561-B2E0-664C3E75E88C}"/>
                </a:ext>
              </a:extLst>
            </p:cNvPr>
            <p:cNvGrpSpPr/>
            <p:nvPr userDrawn="1"/>
          </p:nvGrpSpPr>
          <p:grpSpPr>
            <a:xfrm>
              <a:off x="11701122" y="936748"/>
              <a:ext cx="321494" cy="1552800"/>
              <a:chOff x="7313961" y="501936"/>
              <a:chExt cx="323594" cy="1566108"/>
            </a:xfrm>
          </p:grpSpPr>
          <p:sp>
            <p:nvSpPr>
              <p:cNvPr id="79" name="Freeform 29">
                <a:extLst>
                  <a:ext uri="{FF2B5EF4-FFF2-40B4-BE49-F238E27FC236}">
                    <a16:creationId xmlns:a16="http://schemas.microsoft.com/office/drawing/2014/main" id="{9EB7EA56-59D4-7E58-E9A3-5C4585DF00FE}"/>
                  </a:ext>
                </a:extLst>
              </p:cNvPr>
              <p:cNvSpPr>
                <a:spLocks/>
              </p:cNvSpPr>
              <p:nvPr userDrawn="1"/>
            </p:nvSpPr>
            <p:spPr bwMode="auto">
              <a:xfrm>
                <a:off x="7383556" y="1311808"/>
                <a:ext cx="249567" cy="247350"/>
              </a:xfrm>
              <a:custGeom>
                <a:avLst/>
                <a:gdLst>
                  <a:gd name="T0" fmla="*/ 0 w 574"/>
                  <a:gd name="T1" fmla="*/ 229 h 569"/>
                  <a:gd name="T2" fmla="*/ 90 w 574"/>
                  <a:gd name="T3" fmla="*/ 413 h 569"/>
                  <a:gd name="T4" fmla="*/ 90 w 574"/>
                  <a:gd name="T5" fmla="*/ 413 h 569"/>
                  <a:gd name="T6" fmla="*/ 90 w 574"/>
                  <a:gd name="T7" fmla="*/ 413 h 569"/>
                  <a:gd name="T8" fmla="*/ 9 w 574"/>
                  <a:gd name="T9" fmla="*/ 413 h 569"/>
                  <a:gd name="T10" fmla="*/ 9 w 574"/>
                  <a:gd name="T11" fmla="*/ 569 h 569"/>
                  <a:gd name="T12" fmla="*/ 574 w 574"/>
                  <a:gd name="T13" fmla="*/ 569 h 569"/>
                  <a:gd name="T14" fmla="*/ 574 w 574"/>
                  <a:gd name="T15" fmla="*/ 413 h 569"/>
                  <a:gd name="T16" fmla="*/ 253 w 574"/>
                  <a:gd name="T17" fmla="*/ 413 h 569"/>
                  <a:gd name="T18" fmla="*/ 133 w 574"/>
                  <a:gd name="T19" fmla="*/ 286 h 569"/>
                  <a:gd name="T20" fmla="*/ 253 w 574"/>
                  <a:gd name="T21" fmla="*/ 155 h 569"/>
                  <a:gd name="T22" fmla="*/ 574 w 574"/>
                  <a:gd name="T23" fmla="*/ 155 h 569"/>
                  <a:gd name="T24" fmla="*/ 574 w 574"/>
                  <a:gd name="T25" fmla="*/ 0 h 569"/>
                  <a:gd name="T26" fmla="*/ 224 w 574"/>
                  <a:gd name="T27" fmla="*/ 0 h 569"/>
                  <a:gd name="T28" fmla="*/ 0 w 574"/>
                  <a:gd name="T29" fmla="*/ 229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4" h="569">
                    <a:moveTo>
                      <a:pt x="0" y="229"/>
                    </a:moveTo>
                    <a:cubicBezTo>
                      <a:pt x="0" y="294"/>
                      <a:pt x="30" y="368"/>
                      <a:pt x="90" y="413"/>
                    </a:cubicBezTo>
                    <a:cubicBezTo>
                      <a:pt x="90" y="413"/>
                      <a:pt x="90" y="413"/>
                      <a:pt x="90" y="413"/>
                    </a:cubicBezTo>
                    <a:cubicBezTo>
                      <a:pt x="90" y="413"/>
                      <a:pt x="90" y="413"/>
                      <a:pt x="90" y="413"/>
                    </a:cubicBezTo>
                    <a:cubicBezTo>
                      <a:pt x="9" y="413"/>
                      <a:pt x="9" y="413"/>
                      <a:pt x="9" y="413"/>
                    </a:cubicBezTo>
                    <a:cubicBezTo>
                      <a:pt x="9" y="569"/>
                      <a:pt x="9" y="569"/>
                      <a:pt x="9" y="569"/>
                    </a:cubicBezTo>
                    <a:cubicBezTo>
                      <a:pt x="574" y="569"/>
                      <a:pt x="574" y="569"/>
                      <a:pt x="574" y="569"/>
                    </a:cubicBezTo>
                    <a:cubicBezTo>
                      <a:pt x="574" y="413"/>
                      <a:pt x="574" y="413"/>
                      <a:pt x="574" y="413"/>
                    </a:cubicBezTo>
                    <a:cubicBezTo>
                      <a:pt x="253" y="413"/>
                      <a:pt x="253" y="413"/>
                      <a:pt x="253" y="413"/>
                    </a:cubicBezTo>
                    <a:cubicBezTo>
                      <a:pt x="195" y="413"/>
                      <a:pt x="133" y="369"/>
                      <a:pt x="133" y="286"/>
                    </a:cubicBezTo>
                    <a:cubicBezTo>
                      <a:pt x="133" y="221"/>
                      <a:pt x="178" y="155"/>
                      <a:pt x="253" y="155"/>
                    </a:cubicBezTo>
                    <a:cubicBezTo>
                      <a:pt x="574" y="155"/>
                      <a:pt x="574" y="155"/>
                      <a:pt x="574" y="155"/>
                    </a:cubicBezTo>
                    <a:cubicBezTo>
                      <a:pt x="574" y="0"/>
                      <a:pt x="574" y="0"/>
                      <a:pt x="574" y="0"/>
                    </a:cubicBezTo>
                    <a:cubicBezTo>
                      <a:pt x="224" y="0"/>
                      <a:pt x="224" y="0"/>
                      <a:pt x="224" y="0"/>
                    </a:cubicBezTo>
                    <a:cubicBezTo>
                      <a:pt x="94" y="0"/>
                      <a:pt x="0" y="93"/>
                      <a:pt x="0" y="2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0">
                <a:extLst>
                  <a:ext uri="{FF2B5EF4-FFF2-40B4-BE49-F238E27FC236}">
                    <a16:creationId xmlns:a16="http://schemas.microsoft.com/office/drawing/2014/main" id="{93B05BBE-DBEC-684B-B012-F63384131C10}"/>
                  </a:ext>
                </a:extLst>
              </p:cNvPr>
              <p:cNvSpPr>
                <a:spLocks/>
              </p:cNvSpPr>
              <p:nvPr userDrawn="1"/>
            </p:nvSpPr>
            <p:spPr bwMode="auto">
              <a:xfrm>
                <a:off x="7387546" y="755049"/>
                <a:ext cx="245577" cy="276163"/>
              </a:xfrm>
              <a:custGeom>
                <a:avLst/>
                <a:gdLst>
                  <a:gd name="T0" fmla="*/ 0 w 554"/>
                  <a:gd name="T1" fmla="*/ 174 h 623"/>
                  <a:gd name="T2" fmla="*/ 377 w 554"/>
                  <a:gd name="T3" fmla="*/ 311 h 623"/>
                  <a:gd name="T4" fmla="*/ 0 w 554"/>
                  <a:gd name="T5" fmla="*/ 450 h 623"/>
                  <a:gd name="T6" fmla="*/ 0 w 554"/>
                  <a:gd name="T7" fmla="*/ 623 h 623"/>
                  <a:gd name="T8" fmla="*/ 554 w 554"/>
                  <a:gd name="T9" fmla="*/ 395 h 623"/>
                  <a:gd name="T10" fmla="*/ 554 w 554"/>
                  <a:gd name="T11" fmla="*/ 228 h 623"/>
                  <a:gd name="T12" fmla="*/ 0 w 554"/>
                  <a:gd name="T13" fmla="*/ 0 h 623"/>
                  <a:gd name="T14" fmla="*/ 0 w 554"/>
                  <a:gd name="T15" fmla="*/ 174 h 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4" h="623">
                    <a:moveTo>
                      <a:pt x="0" y="174"/>
                    </a:moveTo>
                    <a:lnTo>
                      <a:pt x="377" y="311"/>
                    </a:lnTo>
                    <a:lnTo>
                      <a:pt x="0" y="450"/>
                    </a:lnTo>
                    <a:lnTo>
                      <a:pt x="0" y="623"/>
                    </a:lnTo>
                    <a:lnTo>
                      <a:pt x="554" y="395"/>
                    </a:lnTo>
                    <a:lnTo>
                      <a:pt x="554" y="228"/>
                    </a:lnTo>
                    <a:lnTo>
                      <a:pt x="0" y="0"/>
                    </a:lnTo>
                    <a:lnTo>
                      <a:pt x="0" y="1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1">
                <a:extLst>
                  <a:ext uri="{FF2B5EF4-FFF2-40B4-BE49-F238E27FC236}">
                    <a16:creationId xmlns:a16="http://schemas.microsoft.com/office/drawing/2014/main" id="{972F0292-22E7-DDB2-79F6-6703AF74768F}"/>
                  </a:ext>
                </a:extLst>
              </p:cNvPr>
              <p:cNvSpPr>
                <a:spLocks noEditPoints="1"/>
              </p:cNvSpPr>
              <p:nvPr userDrawn="1"/>
            </p:nvSpPr>
            <p:spPr bwMode="auto">
              <a:xfrm>
                <a:off x="7383556" y="1583096"/>
                <a:ext cx="253999" cy="256659"/>
              </a:xfrm>
              <a:custGeom>
                <a:avLst/>
                <a:gdLst>
                  <a:gd name="T0" fmla="*/ 401 w 584"/>
                  <a:gd name="T1" fmla="*/ 110 h 590"/>
                  <a:gd name="T2" fmla="*/ 460 w 584"/>
                  <a:gd name="T3" fmla="*/ 272 h 590"/>
                  <a:gd name="T4" fmla="*/ 415 w 584"/>
                  <a:gd name="T5" fmla="*/ 397 h 590"/>
                  <a:gd name="T6" fmla="*/ 250 w 584"/>
                  <a:gd name="T7" fmla="*/ 0 h 590"/>
                  <a:gd name="T8" fmla="*/ 92 w 584"/>
                  <a:gd name="T9" fmla="*/ 68 h 590"/>
                  <a:gd name="T10" fmla="*/ 0 w 584"/>
                  <a:gd name="T11" fmla="*/ 291 h 590"/>
                  <a:gd name="T12" fmla="*/ 292 w 584"/>
                  <a:gd name="T13" fmla="*/ 590 h 590"/>
                  <a:gd name="T14" fmla="*/ 584 w 584"/>
                  <a:gd name="T15" fmla="*/ 274 h 590"/>
                  <a:gd name="T16" fmla="*/ 476 w 584"/>
                  <a:gd name="T17" fmla="*/ 12 h 590"/>
                  <a:gd name="T18" fmla="*/ 401 w 584"/>
                  <a:gd name="T19" fmla="*/ 110 h 590"/>
                  <a:gd name="T20" fmla="*/ 179 w 584"/>
                  <a:gd name="T21" fmla="*/ 408 h 590"/>
                  <a:gd name="T22" fmla="*/ 123 w 584"/>
                  <a:gd name="T23" fmla="*/ 288 h 590"/>
                  <a:gd name="T24" fmla="*/ 202 w 584"/>
                  <a:gd name="T25" fmla="*/ 168 h 590"/>
                  <a:gd name="T26" fmla="*/ 315 w 584"/>
                  <a:gd name="T27" fmla="*/ 439 h 590"/>
                  <a:gd name="T28" fmla="*/ 179 w 584"/>
                  <a:gd name="T29" fmla="*/ 408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4" h="590">
                    <a:moveTo>
                      <a:pt x="401" y="110"/>
                    </a:moveTo>
                    <a:cubicBezTo>
                      <a:pt x="449" y="175"/>
                      <a:pt x="460" y="212"/>
                      <a:pt x="460" y="272"/>
                    </a:cubicBezTo>
                    <a:cubicBezTo>
                      <a:pt x="460" y="325"/>
                      <a:pt x="444" y="367"/>
                      <a:pt x="415" y="397"/>
                    </a:cubicBezTo>
                    <a:cubicBezTo>
                      <a:pt x="250" y="0"/>
                      <a:pt x="250" y="0"/>
                      <a:pt x="250" y="0"/>
                    </a:cubicBezTo>
                    <a:cubicBezTo>
                      <a:pt x="189" y="9"/>
                      <a:pt x="134" y="32"/>
                      <a:pt x="92" y="68"/>
                    </a:cubicBezTo>
                    <a:cubicBezTo>
                      <a:pt x="32" y="120"/>
                      <a:pt x="0" y="197"/>
                      <a:pt x="0" y="291"/>
                    </a:cubicBezTo>
                    <a:cubicBezTo>
                      <a:pt x="0" y="462"/>
                      <a:pt x="126" y="590"/>
                      <a:pt x="292" y="590"/>
                    </a:cubicBezTo>
                    <a:cubicBezTo>
                      <a:pt x="462" y="590"/>
                      <a:pt x="584" y="462"/>
                      <a:pt x="584" y="274"/>
                    </a:cubicBezTo>
                    <a:cubicBezTo>
                      <a:pt x="584" y="169"/>
                      <a:pt x="534" y="62"/>
                      <a:pt x="476" y="12"/>
                    </a:cubicBezTo>
                    <a:lnTo>
                      <a:pt x="401" y="110"/>
                    </a:lnTo>
                    <a:close/>
                    <a:moveTo>
                      <a:pt x="179" y="408"/>
                    </a:moveTo>
                    <a:cubicBezTo>
                      <a:pt x="144" y="381"/>
                      <a:pt x="123" y="339"/>
                      <a:pt x="123" y="288"/>
                    </a:cubicBezTo>
                    <a:cubicBezTo>
                      <a:pt x="123" y="232"/>
                      <a:pt x="155" y="190"/>
                      <a:pt x="202" y="168"/>
                    </a:cubicBezTo>
                    <a:cubicBezTo>
                      <a:pt x="315" y="439"/>
                      <a:pt x="315" y="439"/>
                      <a:pt x="315" y="439"/>
                    </a:cubicBezTo>
                    <a:cubicBezTo>
                      <a:pt x="257" y="447"/>
                      <a:pt x="212" y="432"/>
                      <a:pt x="179" y="4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2">
                <a:extLst>
                  <a:ext uri="{FF2B5EF4-FFF2-40B4-BE49-F238E27FC236}">
                    <a16:creationId xmlns:a16="http://schemas.microsoft.com/office/drawing/2014/main" id="{8FB3E4DF-D685-E83E-C831-3D30D6486411}"/>
                  </a:ext>
                </a:extLst>
              </p:cNvPr>
              <p:cNvSpPr>
                <a:spLocks/>
              </p:cNvSpPr>
              <p:nvPr userDrawn="1"/>
            </p:nvSpPr>
            <p:spPr bwMode="auto">
              <a:xfrm>
                <a:off x="7313961" y="1846404"/>
                <a:ext cx="319161" cy="221640"/>
              </a:xfrm>
              <a:custGeom>
                <a:avLst/>
                <a:gdLst>
                  <a:gd name="T0" fmla="*/ 580 w 720"/>
                  <a:gd name="T1" fmla="*/ 0 h 500"/>
                  <a:gd name="T2" fmla="*/ 580 w 720"/>
                  <a:gd name="T3" fmla="*/ 346 h 500"/>
                  <a:gd name="T4" fmla="*/ 0 w 720"/>
                  <a:gd name="T5" fmla="*/ 346 h 500"/>
                  <a:gd name="T6" fmla="*/ 0 w 720"/>
                  <a:gd name="T7" fmla="*/ 500 h 500"/>
                  <a:gd name="T8" fmla="*/ 720 w 720"/>
                  <a:gd name="T9" fmla="*/ 500 h 500"/>
                  <a:gd name="T10" fmla="*/ 720 w 720"/>
                  <a:gd name="T11" fmla="*/ 0 h 500"/>
                  <a:gd name="T12" fmla="*/ 580 w 72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720" h="500">
                    <a:moveTo>
                      <a:pt x="580" y="0"/>
                    </a:moveTo>
                    <a:lnTo>
                      <a:pt x="580" y="346"/>
                    </a:lnTo>
                    <a:lnTo>
                      <a:pt x="0" y="346"/>
                    </a:lnTo>
                    <a:lnTo>
                      <a:pt x="0" y="500"/>
                    </a:lnTo>
                    <a:lnTo>
                      <a:pt x="720" y="500"/>
                    </a:lnTo>
                    <a:lnTo>
                      <a:pt x="720" y="0"/>
                    </a:lnTo>
                    <a:lnTo>
                      <a:pt x="5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3">
                <a:extLst>
                  <a:ext uri="{FF2B5EF4-FFF2-40B4-BE49-F238E27FC236}">
                    <a16:creationId xmlns:a16="http://schemas.microsoft.com/office/drawing/2014/main" id="{7E51460F-8A6D-E455-ADF5-BF3600A7DAC9}"/>
                  </a:ext>
                </a:extLst>
              </p:cNvPr>
              <p:cNvSpPr>
                <a:spLocks noEditPoints="1"/>
              </p:cNvSpPr>
              <p:nvPr userDrawn="1"/>
            </p:nvSpPr>
            <p:spPr bwMode="auto">
              <a:xfrm>
                <a:off x="7383556" y="501936"/>
                <a:ext cx="253999" cy="263752"/>
              </a:xfrm>
              <a:custGeom>
                <a:avLst/>
                <a:gdLst>
                  <a:gd name="T0" fmla="*/ 584 w 584"/>
                  <a:gd name="T1" fmla="*/ 304 h 607"/>
                  <a:gd name="T2" fmla="*/ 292 w 584"/>
                  <a:gd name="T3" fmla="*/ 607 h 607"/>
                  <a:gd name="T4" fmla="*/ 0 w 584"/>
                  <a:gd name="T5" fmla="*/ 302 h 607"/>
                  <a:gd name="T6" fmla="*/ 292 w 584"/>
                  <a:gd name="T7" fmla="*/ 0 h 607"/>
                  <a:gd name="T8" fmla="*/ 584 w 584"/>
                  <a:gd name="T9" fmla="*/ 304 h 607"/>
                  <a:gd name="T10" fmla="*/ 133 w 584"/>
                  <a:gd name="T11" fmla="*/ 304 h 607"/>
                  <a:gd name="T12" fmla="*/ 292 w 584"/>
                  <a:gd name="T13" fmla="*/ 454 h 607"/>
                  <a:gd name="T14" fmla="*/ 451 w 584"/>
                  <a:gd name="T15" fmla="*/ 302 h 607"/>
                  <a:gd name="T16" fmla="*/ 292 w 584"/>
                  <a:gd name="T17" fmla="*/ 153 h 607"/>
                  <a:gd name="T18" fmla="*/ 133 w 584"/>
                  <a:gd name="T19" fmla="*/ 304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4" h="607">
                    <a:moveTo>
                      <a:pt x="584" y="304"/>
                    </a:moveTo>
                    <a:cubicBezTo>
                      <a:pt x="584" y="474"/>
                      <a:pt x="457" y="607"/>
                      <a:pt x="292" y="607"/>
                    </a:cubicBezTo>
                    <a:cubicBezTo>
                      <a:pt x="128" y="607"/>
                      <a:pt x="0" y="473"/>
                      <a:pt x="0" y="302"/>
                    </a:cubicBezTo>
                    <a:cubicBezTo>
                      <a:pt x="0" y="133"/>
                      <a:pt x="126" y="0"/>
                      <a:pt x="292" y="0"/>
                    </a:cubicBezTo>
                    <a:cubicBezTo>
                      <a:pt x="455" y="0"/>
                      <a:pt x="584" y="133"/>
                      <a:pt x="584" y="304"/>
                    </a:cubicBezTo>
                    <a:moveTo>
                      <a:pt x="133" y="304"/>
                    </a:moveTo>
                    <a:cubicBezTo>
                      <a:pt x="133" y="391"/>
                      <a:pt x="198" y="454"/>
                      <a:pt x="292" y="454"/>
                    </a:cubicBezTo>
                    <a:cubicBezTo>
                      <a:pt x="381" y="454"/>
                      <a:pt x="451" y="387"/>
                      <a:pt x="451" y="302"/>
                    </a:cubicBezTo>
                    <a:cubicBezTo>
                      <a:pt x="451" y="216"/>
                      <a:pt x="383" y="153"/>
                      <a:pt x="292" y="153"/>
                    </a:cubicBezTo>
                    <a:cubicBezTo>
                      <a:pt x="203" y="153"/>
                      <a:pt x="133" y="219"/>
                      <a:pt x="133" y="30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4">
                <a:extLst>
                  <a:ext uri="{FF2B5EF4-FFF2-40B4-BE49-F238E27FC236}">
                    <a16:creationId xmlns:a16="http://schemas.microsoft.com/office/drawing/2014/main" id="{9296505E-2DA9-07F7-31C5-6D802244B0F4}"/>
                  </a:ext>
                </a:extLst>
              </p:cNvPr>
              <p:cNvSpPr>
                <a:spLocks noEditPoints="1"/>
              </p:cNvSpPr>
              <p:nvPr userDrawn="1"/>
            </p:nvSpPr>
            <p:spPr bwMode="auto">
              <a:xfrm>
                <a:off x="7383556" y="1021017"/>
                <a:ext cx="253999" cy="263752"/>
              </a:xfrm>
              <a:custGeom>
                <a:avLst/>
                <a:gdLst>
                  <a:gd name="T0" fmla="*/ 584 w 584"/>
                  <a:gd name="T1" fmla="*/ 305 h 607"/>
                  <a:gd name="T2" fmla="*/ 292 w 584"/>
                  <a:gd name="T3" fmla="*/ 607 h 607"/>
                  <a:gd name="T4" fmla="*/ 0 w 584"/>
                  <a:gd name="T5" fmla="*/ 303 h 607"/>
                  <a:gd name="T6" fmla="*/ 292 w 584"/>
                  <a:gd name="T7" fmla="*/ 0 h 607"/>
                  <a:gd name="T8" fmla="*/ 584 w 584"/>
                  <a:gd name="T9" fmla="*/ 305 h 607"/>
                  <a:gd name="T10" fmla="*/ 133 w 584"/>
                  <a:gd name="T11" fmla="*/ 305 h 607"/>
                  <a:gd name="T12" fmla="*/ 292 w 584"/>
                  <a:gd name="T13" fmla="*/ 454 h 607"/>
                  <a:gd name="T14" fmla="*/ 451 w 584"/>
                  <a:gd name="T15" fmla="*/ 303 h 607"/>
                  <a:gd name="T16" fmla="*/ 292 w 584"/>
                  <a:gd name="T17" fmla="*/ 153 h 607"/>
                  <a:gd name="T18" fmla="*/ 133 w 584"/>
                  <a:gd name="T19" fmla="*/ 30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4" h="607">
                    <a:moveTo>
                      <a:pt x="584" y="305"/>
                    </a:moveTo>
                    <a:cubicBezTo>
                      <a:pt x="584" y="474"/>
                      <a:pt x="457" y="607"/>
                      <a:pt x="292" y="607"/>
                    </a:cubicBezTo>
                    <a:cubicBezTo>
                      <a:pt x="128" y="607"/>
                      <a:pt x="0" y="474"/>
                      <a:pt x="0" y="303"/>
                    </a:cubicBezTo>
                    <a:cubicBezTo>
                      <a:pt x="0" y="133"/>
                      <a:pt x="126" y="0"/>
                      <a:pt x="292" y="0"/>
                    </a:cubicBezTo>
                    <a:cubicBezTo>
                      <a:pt x="455" y="0"/>
                      <a:pt x="584" y="134"/>
                      <a:pt x="584" y="305"/>
                    </a:cubicBezTo>
                    <a:moveTo>
                      <a:pt x="133" y="305"/>
                    </a:moveTo>
                    <a:cubicBezTo>
                      <a:pt x="133" y="391"/>
                      <a:pt x="198" y="454"/>
                      <a:pt x="292" y="454"/>
                    </a:cubicBezTo>
                    <a:cubicBezTo>
                      <a:pt x="381" y="454"/>
                      <a:pt x="451" y="388"/>
                      <a:pt x="451" y="303"/>
                    </a:cubicBezTo>
                    <a:cubicBezTo>
                      <a:pt x="451" y="216"/>
                      <a:pt x="383" y="153"/>
                      <a:pt x="292" y="153"/>
                    </a:cubicBezTo>
                    <a:cubicBezTo>
                      <a:pt x="203" y="153"/>
                      <a:pt x="133" y="220"/>
                      <a:pt x="133" y="3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37281472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hoto + Statement">
    <p:spTree>
      <p:nvGrpSpPr>
        <p:cNvPr id="1" name=""/>
        <p:cNvGrpSpPr/>
        <p:nvPr/>
      </p:nvGrpSpPr>
      <p:grpSpPr>
        <a:xfrm>
          <a:off x="0" y="0"/>
          <a:ext cx="0" cy="0"/>
          <a:chOff x="0" y="0"/>
          <a:chExt cx="0" cy="0"/>
        </a:xfrm>
      </p:grpSpPr>
      <p:sp>
        <p:nvSpPr>
          <p:cNvPr id="3" name="Rectangle 2"/>
          <p:cNvSpPr/>
          <p:nvPr userDrawn="1"/>
        </p:nvSpPr>
        <p:spPr>
          <a:xfrm>
            <a:off x="0" y="0"/>
            <a:ext cx="406179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C9E4313D-4BB5-4FBE-BED7-2E337B7C6B9C}"/>
              </a:ext>
            </a:extLst>
          </p:cNvPr>
          <p:cNvSpPr>
            <a:spLocks noGrp="1"/>
          </p:cNvSpPr>
          <p:nvPr>
            <p:ph type="sldNum" sz="quarter" idx="20"/>
          </p:nvPr>
        </p:nvSpPr>
        <p:spPr>
          <a:xfrm>
            <a:off x="11669529" y="6400800"/>
            <a:ext cx="438912" cy="155448"/>
          </a:xfrm>
        </p:spPr>
        <p:txBody>
          <a:bodyPr/>
          <a:lstStyle/>
          <a:p>
            <a:fld id="{6D22F896-40B5-4ADD-8801-0D06FADFA095}" type="slidenum">
              <a:rPr lang="en-US" smtClean="0"/>
              <a:pPr/>
              <a:t>‹#›</a:t>
            </a:fld>
            <a:endParaRPr lang="en-US"/>
          </a:p>
        </p:txBody>
      </p:sp>
      <p:sp>
        <p:nvSpPr>
          <p:cNvPr id="2" name="Picture Placeholder 8">
            <a:extLst>
              <a:ext uri="{FF2B5EF4-FFF2-40B4-BE49-F238E27FC236}">
                <a16:creationId xmlns:a16="http://schemas.microsoft.com/office/drawing/2014/main" id="{1CFF5BD6-17CC-00C1-ADCF-B04D6703F62D}"/>
              </a:ext>
            </a:extLst>
          </p:cNvPr>
          <p:cNvSpPr>
            <a:spLocks noGrp="1"/>
          </p:cNvSpPr>
          <p:nvPr>
            <p:ph type="pic" sz="quarter" idx="16"/>
          </p:nvPr>
        </p:nvSpPr>
        <p:spPr>
          <a:xfrm>
            <a:off x="4570413" y="0"/>
            <a:ext cx="7618412" cy="6858000"/>
          </a:xfrm>
          <a:prstGeom prst="rect">
            <a:avLst/>
          </a:prstGeom>
        </p:spPr>
        <p:txBody>
          <a:bodyPr anchor="ctr"/>
          <a:lstStyle>
            <a:lvl1pPr marL="0" indent="0" algn="ctr">
              <a:buNone/>
              <a:defRPr sz="2400">
                <a:solidFill>
                  <a:schemeClr val="accent1"/>
                </a:solidFill>
              </a:defRPr>
            </a:lvl1pPr>
          </a:lstStyle>
          <a:p>
            <a:r>
              <a:rPr lang="en-US"/>
              <a:t>Click icon to add picture</a:t>
            </a:r>
          </a:p>
        </p:txBody>
      </p:sp>
      <p:sp>
        <p:nvSpPr>
          <p:cNvPr id="4" name="Text Placeholder 3">
            <a:extLst>
              <a:ext uri="{FF2B5EF4-FFF2-40B4-BE49-F238E27FC236}">
                <a16:creationId xmlns:a16="http://schemas.microsoft.com/office/drawing/2014/main" id="{441A0E3B-4CFE-F883-3C78-D9A6BE41AE05}"/>
              </a:ext>
            </a:extLst>
          </p:cNvPr>
          <p:cNvSpPr>
            <a:spLocks noGrp="1"/>
          </p:cNvSpPr>
          <p:nvPr>
            <p:ph type="body" sz="quarter" idx="18" hasCustomPrompt="1"/>
          </p:nvPr>
        </p:nvSpPr>
        <p:spPr>
          <a:xfrm>
            <a:off x="760412" y="995009"/>
            <a:ext cx="3427123" cy="1436465"/>
          </a:xfrm>
          <a:prstGeom prst="rect">
            <a:avLst/>
          </a:prstGeom>
          <a:noFill/>
        </p:spPr>
        <p:txBody>
          <a:bodyPr lIns="0" tIns="0" rIns="0" bIns="0" anchor="b" anchorCtr="0">
            <a:noAutofit/>
          </a:bodyPr>
          <a:lstStyle>
            <a:lvl1pPr marL="0" indent="0">
              <a:lnSpc>
                <a:spcPct val="85000"/>
              </a:lnSpc>
              <a:spcBef>
                <a:spcPts val="0"/>
              </a:spcBef>
              <a:buFont typeface="Arial" panose="020B0604020202020204" pitchFamily="34" charset="0"/>
              <a:buNone/>
              <a:defRPr sz="4400" b="1" strike="noStrike" spc="-150" baseline="0">
                <a:solidFill>
                  <a:schemeClr val="tx1"/>
                </a:solidFill>
              </a:defRPr>
            </a:lvl1pPr>
            <a:lvl2pPr marL="341313" indent="0">
              <a:buNone/>
              <a:defRPr/>
            </a:lvl2pPr>
            <a:lvl3pPr marL="679450" indent="0">
              <a:buNone/>
              <a:defRPr/>
            </a:lvl3pPr>
            <a:lvl4pPr marL="966787" indent="0">
              <a:buNone/>
              <a:defRPr/>
            </a:lvl4pPr>
            <a:lvl5pPr marL="1146175" indent="0">
              <a:buNone/>
              <a:defRPr/>
            </a:lvl5pPr>
          </a:lstStyle>
          <a:p>
            <a:pPr lvl="0"/>
            <a:r>
              <a:rPr lang="en-US"/>
              <a:t>Click to edit slide title</a:t>
            </a:r>
          </a:p>
        </p:txBody>
      </p:sp>
      <p:sp>
        <p:nvSpPr>
          <p:cNvPr id="5" name="Content Placeholder 2">
            <a:extLst>
              <a:ext uri="{FF2B5EF4-FFF2-40B4-BE49-F238E27FC236}">
                <a16:creationId xmlns:a16="http://schemas.microsoft.com/office/drawing/2014/main" id="{F5F96A18-152F-7D42-F172-C8D7F6B28F2C}"/>
              </a:ext>
            </a:extLst>
          </p:cNvPr>
          <p:cNvSpPr>
            <a:spLocks noGrp="1"/>
          </p:cNvSpPr>
          <p:nvPr>
            <p:ph sz="half" idx="1"/>
          </p:nvPr>
        </p:nvSpPr>
        <p:spPr bwMode="gray">
          <a:xfrm>
            <a:off x="760412" y="2815936"/>
            <a:ext cx="3427123" cy="3280064"/>
          </a:xfrm>
          <a:prstGeom prst="rect">
            <a:avLst/>
          </a:prstGeom>
        </p:spPr>
        <p:txBody>
          <a:bodyPr lIns="0" tIns="0" rIns="0" bIns="0"/>
          <a:lstStyle>
            <a:lvl1pPr marL="171450" indent="-171450">
              <a:lnSpc>
                <a:spcPct val="90000"/>
              </a:lnSpc>
              <a:spcBef>
                <a:spcPts val="1000"/>
              </a:spcBef>
              <a:buClrTx/>
              <a:buFont typeface="Arial" panose="020B0604020202020204" pitchFamily="34" charset="0"/>
              <a:buChar char="•"/>
              <a:defRPr sz="2000">
                <a:solidFill>
                  <a:schemeClr val="tx1"/>
                </a:solidFill>
                <a:latin typeface="Arial" pitchFamily="34" charset="0"/>
                <a:cs typeface="Arial" pitchFamily="34" charset="0"/>
              </a:defRPr>
            </a:lvl1pPr>
            <a:lvl2pPr marL="609493" indent="-228560">
              <a:lnSpc>
                <a:spcPct val="90000"/>
              </a:lnSpc>
              <a:spcBef>
                <a:spcPts val="500"/>
              </a:spcBef>
              <a:buClrTx/>
              <a:buFont typeface="Arial" pitchFamily="34" charset="0"/>
              <a:buChar char="–"/>
              <a:defRPr sz="1800">
                <a:solidFill>
                  <a:schemeClr val="tx1"/>
                </a:solidFill>
                <a:latin typeface="Arial" pitchFamily="34" charset="0"/>
                <a:cs typeface="Arial" pitchFamily="34" charset="0"/>
              </a:defRPr>
            </a:lvl2pPr>
            <a:lvl3pPr marL="835938" indent="-150258">
              <a:lnSpc>
                <a:spcPct val="90000"/>
              </a:lnSpc>
              <a:spcBef>
                <a:spcPts val="500"/>
              </a:spcBef>
              <a:buClrTx/>
              <a:buFont typeface="Arial" panose="020B0604020202020204" pitchFamily="34" charset="0"/>
              <a:buChar char="-"/>
              <a:defRPr sz="1800">
                <a:solidFill>
                  <a:schemeClr val="tx1"/>
                </a:solidFill>
                <a:latin typeface="Arial" pitchFamily="34" charset="0"/>
                <a:cs typeface="Arial" pitchFamily="34" charset="0"/>
              </a:defRPr>
            </a:lvl3pPr>
            <a:lvl4pPr marL="1147033" indent="-156606">
              <a:lnSpc>
                <a:spcPct val="90000"/>
              </a:lnSpc>
              <a:spcBef>
                <a:spcPts val="500"/>
              </a:spcBef>
              <a:buClrTx/>
              <a:buFont typeface="Arial" panose="020B0604020202020204" pitchFamily="34" charset="0"/>
              <a:buChar char="-"/>
              <a:defRPr sz="1800">
                <a:solidFill>
                  <a:schemeClr val="tx1"/>
                </a:solidFill>
                <a:latin typeface="Arial" pitchFamily="34" charset="0"/>
                <a:cs typeface="Arial" pitchFamily="34" charset="0"/>
              </a:defRPr>
            </a:lvl4pPr>
            <a:lvl5pPr marL="1445431" indent="-150258">
              <a:lnSpc>
                <a:spcPct val="90000"/>
              </a:lnSpc>
              <a:spcBef>
                <a:spcPts val="500"/>
              </a:spcBef>
              <a:buClrTx/>
              <a:buFont typeface="Arial" panose="020B0604020202020204" pitchFamily="34" charset="0"/>
              <a:buChar char="-"/>
              <a:defRPr sz="1800">
                <a:solidFill>
                  <a:schemeClr val="tx1"/>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756554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Slide_Black">
    <p:bg>
      <p:bgPr>
        <a:solidFill>
          <a:srgbClr val="1E0013"/>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94B782-D6B1-E164-080E-40821B7DAFAF}"/>
              </a:ext>
            </a:extLst>
          </p:cNvPr>
          <p:cNvSpPr>
            <a:spLocks noGrp="1"/>
          </p:cNvSpPr>
          <p:nvPr>
            <p:ph type="sldNum" sz="quarter" idx="10"/>
          </p:nvPr>
        </p:nvSpPr>
        <p:spPr/>
        <p:txBody>
          <a:bodyPr/>
          <a:lstStyle>
            <a:lvl1pPr>
              <a:defRPr>
                <a:solidFill>
                  <a:schemeClr val="bg1"/>
                </a:solidFill>
              </a:defRPr>
            </a:lvl1pPr>
          </a:lstStyle>
          <a:p>
            <a:fld id="{6D22F896-40B5-4ADD-8801-0D06FADFA095}" type="slidenum">
              <a:rPr lang="en-US" smtClean="0"/>
              <a:pPr/>
              <a:t>‹#›</a:t>
            </a:fld>
            <a:endParaRPr lang="en-US"/>
          </a:p>
        </p:txBody>
      </p:sp>
      <p:grpSp>
        <p:nvGrpSpPr>
          <p:cNvPr id="3" name="Group 2">
            <a:extLst>
              <a:ext uri="{FF2B5EF4-FFF2-40B4-BE49-F238E27FC236}">
                <a16:creationId xmlns:a16="http://schemas.microsoft.com/office/drawing/2014/main" id="{CE737FB2-2D42-3F9E-2B85-DCF59D4463FB}"/>
              </a:ext>
            </a:extLst>
          </p:cNvPr>
          <p:cNvGrpSpPr>
            <a:grpSpLocks noChangeAspect="1"/>
          </p:cNvGrpSpPr>
          <p:nvPr userDrawn="1"/>
        </p:nvGrpSpPr>
        <p:grpSpPr>
          <a:xfrm>
            <a:off x="760413" y="6348283"/>
            <a:ext cx="777240" cy="259316"/>
            <a:chOff x="547688" y="952500"/>
            <a:chExt cx="12190413" cy="4067175"/>
          </a:xfrm>
        </p:grpSpPr>
        <p:sp>
          <p:nvSpPr>
            <p:cNvPr id="4" name="Rectangle 3">
              <a:extLst>
                <a:ext uri="{FF2B5EF4-FFF2-40B4-BE49-F238E27FC236}">
                  <a16:creationId xmlns:a16="http://schemas.microsoft.com/office/drawing/2014/main" id="{30F1C422-D8E3-13A9-80D6-1180092AC594}"/>
                </a:ext>
              </a:extLst>
            </p:cNvPr>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 name="Freeform 7">
              <a:extLst>
                <a:ext uri="{FF2B5EF4-FFF2-40B4-BE49-F238E27FC236}">
                  <a16:creationId xmlns:a16="http://schemas.microsoft.com/office/drawing/2014/main" id="{FDF39EE0-3677-6BDD-CF58-3CFAEF686CF3}"/>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 name="Freeform 8">
              <a:extLst>
                <a:ext uri="{FF2B5EF4-FFF2-40B4-BE49-F238E27FC236}">
                  <a16:creationId xmlns:a16="http://schemas.microsoft.com/office/drawing/2014/main" id="{C98CF402-076B-D494-3769-0E6853FCB2F9}"/>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 name="Freeform 9">
              <a:extLst>
                <a:ext uri="{FF2B5EF4-FFF2-40B4-BE49-F238E27FC236}">
                  <a16:creationId xmlns:a16="http://schemas.microsoft.com/office/drawing/2014/main" id="{2EE12617-1293-BFD2-8E60-E9B26318CDE1}"/>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8" name="Freeform 10">
              <a:extLst>
                <a:ext uri="{FF2B5EF4-FFF2-40B4-BE49-F238E27FC236}">
                  <a16:creationId xmlns:a16="http://schemas.microsoft.com/office/drawing/2014/main" id="{E099824A-0D2B-9D75-2F07-9AA298DBF180}"/>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 name="Freeform 10">
              <a:extLst>
                <a:ext uri="{FF2B5EF4-FFF2-40B4-BE49-F238E27FC236}">
                  <a16:creationId xmlns:a16="http://schemas.microsoft.com/office/drawing/2014/main" id="{7CF25BF0-4434-CBA5-C8C0-4046E7FE7976}"/>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 name="Freeform 11">
              <a:extLst>
                <a:ext uri="{FF2B5EF4-FFF2-40B4-BE49-F238E27FC236}">
                  <a16:creationId xmlns:a16="http://schemas.microsoft.com/office/drawing/2014/main" id="{D0BA089E-8821-ADF6-9168-5770A20EE6B6}"/>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11" name="TextBox 10">
            <a:extLst>
              <a:ext uri="{FF2B5EF4-FFF2-40B4-BE49-F238E27FC236}">
                <a16:creationId xmlns:a16="http://schemas.microsoft.com/office/drawing/2014/main" id="{826C0A05-0D08-2EE7-368A-7289881F734C}"/>
              </a:ext>
            </a:extLst>
          </p:cNvPr>
          <p:cNvSpPr txBox="1"/>
          <p:nvPr userDrawn="1"/>
        </p:nvSpPr>
        <p:spPr>
          <a:xfrm>
            <a:off x="1603459" y="6400806"/>
            <a:ext cx="4113728" cy="153848"/>
          </a:xfrm>
          <a:prstGeom prst="rect">
            <a:avLst/>
          </a:prstGeom>
          <a:noFill/>
        </p:spPr>
        <p:txBody>
          <a:bodyPr wrap="square" lIns="0" tIns="0" rIns="0" bIns="0" rtlCol="0">
            <a:spAutoFit/>
          </a:bodyPr>
          <a:lstStyle/>
          <a:p>
            <a:pPr defTabSz="1218621">
              <a:defRPr/>
            </a:pPr>
            <a:r>
              <a:rPr lang="en-US" sz="1000">
                <a:solidFill>
                  <a:prstClr val="white"/>
                </a:solidFill>
                <a:latin typeface="Arial"/>
                <a:cs typeface="Arial" pitchFamily="34" charset="0"/>
              </a:rPr>
              <a:t>2026 Lenovo. All rights reserved.</a:t>
            </a:r>
          </a:p>
        </p:txBody>
      </p:sp>
    </p:spTree>
    <p:extLst>
      <p:ext uri="{BB962C8B-B14F-4D97-AF65-F5344CB8AC3E}">
        <p14:creationId xmlns:p14="http://schemas.microsoft.com/office/powerpoint/2010/main" val="304087610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with Subtitle Only_Black">
    <p:bg>
      <p:bgPr>
        <a:solidFill>
          <a:srgbClr val="1E0013"/>
        </a:solidFill>
        <a:effectLst/>
      </p:bgPr>
    </p:bg>
    <p:spTree>
      <p:nvGrpSpPr>
        <p:cNvPr id="1" name=""/>
        <p:cNvGrpSpPr/>
        <p:nvPr/>
      </p:nvGrpSpPr>
      <p:grpSpPr>
        <a:xfrm>
          <a:off x="0" y="0"/>
          <a:ext cx="0" cy="0"/>
          <a:chOff x="0" y="0"/>
          <a:chExt cx="0" cy="0"/>
        </a:xfrm>
      </p:grpSpPr>
      <p:sp>
        <p:nvSpPr>
          <p:cNvPr id="23" name="Text Placeholder 2"/>
          <p:cNvSpPr>
            <a:spLocks noGrp="1"/>
          </p:cNvSpPr>
          <p:nvPr>
            <p:ph type="body" idx="10" hasCustomPrompt="1"/>
          </p:nvPr>
        </p:nvSpPr>
        <p:spPr bwMode="gray">
          <a:xfrm>
            <a:off x="760412" y="931563"/>
            <a:ext cx="10671048" cy="261610"/>
          </a:xfrm>
          <a:prstGeom prst="rect">
            <a:avLst/>
          </a:prstGeom>
        </p:spPr>
        <p:txBody>
          <a:bodyPr lIns="0" tIns="0" rIns="0" bIns="0" anchor="t" anchorCtr="0">
            <a:noAutofit/>
          </a:bodyPr>
          <a:lstStyle>
            <a:lvl1pPr marL="0" indent="0">
              <a:lnSpc>
                <a:spcPct val="85000"/>
              </a:lnSpc>
              <a:spcBef>
                <a:spcPts val="0"/>
              </a:spcBef>
              <a:buNone/>
              <a:defRPr sz="1999" b="0">
                <a:solidFill>
                  <a:schemeClr val="bg1"/>
                </a:solidFill>
                <a:latin typeface="Arial" pitchFamily="34" charset="0"/>
                <a:cs typeface="Arial" pitchFamily="34" charset="0"/>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a:t>Click to edit master text styles</a:t>
            </a:r>
          </a:p>
        </p:txBody>
      </p:sp>
      <p:sp>
        <p:nvSpPr>
          <p:cNvPr id="11" name="Title 28"/>
          <p:cNvSpPr>
            <a:spLocks noGrp="1"/>
          </p:cNvSpPr>
          <p:nvPr>
            <p:ph type="title" hasCustomPrompt="1"/>
          </p:nvPr>
        </p:nvSpPr>
        <p:spPr bwMode="gray">
          <a:xfrm>
            <a:off x="760412" y="442528"/>
            <a:ext cx="10671048" cy="418576"/>
          </a:xfrm>
          <a:prstGeom prst="rect">
            <a:avLst/>
          </a:prstGeom>
        </p:spPr>
        <p:txBody>
          <a:bodyPr wrap="square" lIns="0" tIns="0" rIns="0" bIns="0" anchor="t" anchorCtr="0">
            <a:noAutofit/>
          </a:bodyPr>
          <a:lstStyle>
            <a:lvl1pPr marL="0" algn="l" defTabSz="1218621" rtl="0" eaLnBrk="1" latinLnBrk="0" hangingPunct="1">
              <a:lnSpc>
                <a:spcPct val="85000"/>
              </a:lnSpc>
              <a:spcBef>
                <a:spcPct val="0"/>
              </a:spcBef>
              <a:buNone/>
              <a:tabLst>
                <a:tab pos="1218621" algn="l"/>
              </a:tabLst>
              <a:defRPr lang="en-US" sz="3199" b="1" kern="1200" cap="none" spc="-150" baseline="0" dirty="0">
                <a:solidFill>
                  <a:schemeClr val="bg1"/>
                </a:solidFill>
                <a:latin typeface="Arial" pitchFamily="34" charset="0"/>
                <a:ea typeface="+mn-ea"/>
                <a:cs typeface="Arial" pitchFamily="34" charset="0"/>
              </a:defRPr>
            </a:lvl1pPr>
          </a:lstStyle>
          <a:p>
            <a:r>
              <a:rPr lang="en-US"/>
              <a:t>Click to edit master title</a:t>
            </a:r>
          </a:p>
        </p:txBody>
      </p:sp>
      <p:sp>
        <p:nvSpPr>
          <p:cNvPr id="2" name="Slide Number Placeholder 1">
            <a:extLst>
              <a:ext uri="{FF2B5EF4-FFF2-40B4-BE49-F238E27FC236}">
                <a16:creationId xmlns:a16="http://schemas.microsoft.com/office/drawing/2014/main" id="{BC296FD5-38BC-1E97-5513-17F333DF59B9}"/>
              </a:ext>
            </a:extLst>
          </p:cNvPr>
          <p:cNvSpPr>
            <a:spLocks noGrp="1"/>
          </p:cNvSpPr>
          <p:nvPr>
            <p:ph type="sldNum" sz="quarter" idx="11"/>
          </p:nvPr>
        </p:nvSpPr>
        <p:spPr/>
        <p:txBody>
          <a:bodyPr/>
          <a:lstStyle>
            <a:lvl1pPr>
              <a:defRPr>
                <a:solidFill>
                  <a:schemeClr val="bg1"/>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1825808065"/>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669529" y="6400800"/>
            <a:ext cx="438912" cy="155448"/>
          </a:xfrm>
          <a:prstGeom prst="rect">
            <a:avLst/>
          </a:prstGeom>
        </p:spPr>
        <p:txBody>
          <a:bodyPr vert="horz" lIns="0" tIns="0" rIns="0" bIns="0" rtlCol="0" anchor="ctr"/>
          <a:lstStyle>
            <a:lvl1pPr algn="ctr">
              <a:defRPr sz="1000">
                <a:solidFill>
                  <a:schemeClr val="tx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3633027268"/>
      </p:ext>
    </p:extLst>
  </p:cSld>
  <p:clrMap bg1="lt1" tx1="dk1" bg2="lt2" tx2="dk2" accent1="accent1" accent2="accent2" accent3="accent3" accent4="accent4" accent5="accent5" accent6="accent6" hlink="hlink" folHlink="folHlink"/>
  <p:sldLayoutIdLst>
    <p:sldLayoutId id="2147483723" r:id="rId1"/>
    <p:sldLayoutId id="2147483936" r:id="rId2"/>
    <p:sldLayoutId id="2147483937" r:id="rId3"/>
  </p:sldLayoutIdLst>
  <p:transition spd="med"/>
  <p:hf hdr="0" ftr="0" dt="0"/>
  <p:txStyles>
    <p:titleStyle>
      <a:lvl1pPr algn="ctr" defTabSz="1218987" rtl="0" eaLnBrk="1" latinLnBrk="0" hangingPunct="1">
        <a:spcBef>
          <a:spcPct val="0"/>
        </a:spcBef>
        <a:buNone/>
        <a:defRPr sz="4300" kern="1200" cap="all" baseline="0">
          <a:solidFill>
            <a:schemeClr val="tx1"/>
          </a:solidFill>
          <a:latin typeface="Arial" pitchFamily="34" charset="0"/>
          <a:ea typeface="+mj-ea"/>
          <a:cs typeface="Arial" pitchFamily="34" charset="0"/>
        </a:defRPr>
      </a:lvl1pPr>
    </p:titleStyle>
    <p:body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0" userDrawn="1">
          <p15:clr>
            <a:srgbClr val="F26B43"/>
          </p15:clr>
        </p15:guide>
        <p15:guide id="2" pos="6719" userDrawn="1">
          <p15:clr>
            <a:srgbClr val="F26B43"/>
          </p15:clr>
        </p15:guide>
        <p15:guide id="3" orient="horz" pos="2880" userDrawn="1">
          <p15:clr>
            <a:srgbClr val="F26B43"/>
          </p15:clr>
        </p15:guide>
        <p15:guide id="4" pos="3839" userDrawn="1">
          <p15:clr>
            <a:srgbClr val="F26B43"/>
          </p15:clr>
        </p15:guide>
        <p15:guide id="5" pos="5279" userDrawn="1">
          <p15:clr>
            <a:srgbClr val="F26B43"/>
          </p15:clr>
        </p15:guide>
        <p15:guide id="6" pos="2399" userDrawn="1">
          <p15:clr>
            <a:srgbClr val="F26B43"/>
          </p15:clr>
        </p15:guide>
        <p15:guide id="7" pos="959" userDrawn="1">
          <p15:clr>
            <a:srgbClr val="F26B43"/>
          </p15:clr>
        </p15:guide>
        <p15:guide id="8" pos="7199" userDrawn="1">
          <p15:clr>
            <a:srgbClr val="FDE53C"/>
          </p15:clr>
        </p15:guide>
        <p15:guide id="9" pos="6239" userDrawn="1">
          <p15:clr>
            <a:srgbClr val="FDE53C"/>
          </p15:clr>
        </p15:guide>
        <p15:guide id="10" pos="5759" userDrawn="1">
          <p15:clr>
            <a:srgbClr val="FDE53C"/>
          </p15:clr>
        </p15:guide>
        <p15:guide id="11" pos="4319" userDrawn="1">
          <p15:clr>
            <a:srgbClr val="FDE53C"/>
          </p15:clr>
        </p15:guide>
        <p15:guide id="12" pos="4799" userDrawn="1">
          <p15:clr>
            <a:srgbClr val="FDE53C"/>
          </p15:clr>
        </p15:guide>
        <p15:guide id="13" pos="3335" userDrawn="1">
          <p15:clr>
            <a:srgbClr val="FDE53C"/>
          </p15:clr>
        </p15:guide>
        <p15:guide id="14" pos="2879" userDrawn="1">
          <p15:clr>
            <a:srgbClr val="FDE53C"/>
          </p15:clr>
        </p15:guide>
        <p15:guide id="15" pos="1919" userDrawn="1">
          <p15:clr>
            <a:srgbClr val="FDE53C"/>
          </p15:clr>
        </p15:guide>
        <p15:guide id="16" pos="1439" userDrawn="1">
          <p15:clr>
            <a:srgbClr val="FDE53C"/>
          </p15:clr>
        </p15:guide>
        <p15:guide id="17" pos="479" userDrawn="1">
          <p15:clr>
            <a:srgbClr val="FDE53C"/>
          </p15:clr>
        </p15:guide>
        <p15:guide id="18" orient="horz" pos="960" userDrawn="1">
          <p15:clr>
            <a:srgbClr val="FDE53C"/>
          </p15:clr>
        </p15:guide>
        <p15:guide id="19" orient="horz" pos="480" userDrawn="1">
          <p15:clr>
            <a:srgbClr val="FDE53C"/>
          </p15:clr>
        </p15:guide>
        <p15:guide id="20" orient="horz" pos="1920" userDrawn="1">
          <p15:clr>
            <a:srgbClr val="FDE53C"/>
          </p15:clr>
        </p15:guide>
        <p15:guide id="21" orient="horz" pos="2400" userDrawn="1">
          <p15:clr>
            <a:srgbClr val="FDE53C"/>
          </p15:clr>
        </p15:guide>
        <p15:guide id="22" orient="horz" pos="3360" userDrawn="1">
          <p15:clr>
            <a:srgbClr val="FDE53C"/>
          </p15:clr>
        </p15:guide>
        <p15:guide id="23" orient="horz" pos="3840" userDrawn="1">
          <p15:clr>
            <a:srgbClr val="FDE53C"/>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p:cNvSpPr txBox="1"/>
          <p:nvPr userDrawn="1"/>
        </p:nvSpPr>
        <p:spPr>
          <a:xfrm>
            <a:off x="1602289" y="6401580"/>
            <a:ext cx="4114800" cy="153888"/>
          </a:xfrm>
          <a:prstGeom prst="rect">
            <a:avLst/>
          </a:prstGeom>
          <a:noFill/>
        </p:spPr>
        <p:txBody>
          <a:bodyPr wrap="square" lIns="0" tIns="0" rIns="0" bIns="0" rtlCol="0">
            <a:spAutoFit/>
          </a:bodyPr>
          <a:lstStyle/>
          <a:p>
            <a:r>
              <a:rPr lang="en-US" sz="1000">
                <a:solidFill>
                  <a:schemeClr val="tx1"/>
                </a:solidFill>
                <a:latin typeface="Arial" pitchFamily="34" charset="0"/>
                <a:cs typeface="Arial" pitchFamily="34" charset="0"/>
              </a:rPr>
              <a:t>2024 Lenovo Internal. All rights reserved.</a:t>
            </a:r>
          </a:p>
        </p:txBody>
      </p:sp>
      <p:sp>
        <p:nvSpPr>
          <p:cNvPr id="4" name="Slide Number Placeholder 5"/>
          <p:cNvSpPr>
            <a:spLocks noGrp="1"/>
          </p:cNvSpPr>
          <p:nvPr>
            <p:ph type="sldNum" sz="quarter" idx="4"/>
          </p:nvPr>
        </p:nvSpPr>
        <p:spPr>
          <a:xfrm>
            <a:off x="11669529" y="6400800"/>
            <a:ext cx="438912" cy="155448"/>
          </a:xfrm>
          <a:prstGeom prst="rect">
            <a:avLst/>
          </a:prstGeom>
        </p:spPr>
        <p:txBody>
          <a:bodyPr vert="horz" lIns="0" tIns="0" rIns="0" bIns="0" rtlCol="0" anchor="ctr"/>
          <a:lstStyle>
            <a:lvl1pPr algn="ctr">
              <a:defRPr sz="1000">
                <a:solidFill>
                  <a:schemeClr val="tx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a:p>
        </p:txBody>
      </p:sp>
      <p:grpSp>
        <p:nvGrpSpPr>
          <p:cNvPr id="73" name="Group 72">
            <a:extLst>
              <a:ext uri="{FF2B5EF4-FFF2-40B4-BE49-F238E27FC236}">
                <a16:creationId xmlns:a16="http://schemas.microsoft.com/office/drawing/2014/main" id="{E8E58A1D-41DA-DC58-93FB-1ED0F2D56A4A}"/>
              </a:ext>
            </a:extLst>
          </p:cNvPr>
          <p:cNvGrpSpPr>
            <a:grpSpLocks noChangeAspect="1"/>
          </p:cNvGrpSpPr>
          <p:nvPr userDrawn="1"/>
        </p:nvGrpSpPr>
        <p:grpSpPr>
          <a:xfrm>
            <a:off x="760413" y="6348283"/>
            <a:ext cx="777240" cy="259316"/>
            <a:chOff x="547688" y="952500"/>
            <a:chExt cx="12190413" cy="4067175"/>
          </a:xfrm>
        </p:grpSpPr>
        <p:sp>
          <p:nvSpPr>
            <p:cNvPr id="74" name="Rectangle 73">
              <a:extLst>
                <a:ext uri="{FF2B5EF4-FFF2-40B4-BE49-F238E27FC236}">
                  <a16:creationId xmlns:a16="http://schemas.microsoft.com/office/drawing/2014/main" id="{3BC243CA-E9F6-42B7-4EBD-174C6A6167E4}"/>
                </a:ext>
              </a:extLst>
            </p:cNvPr>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
              <a:extLst>
                <a:ext uri="{FF2B5EF4-FFF2-40B4-BE49-F238E27FC236}">
                  <a16:creationId xmlns:a16="http://schemas.microsoft.com/office/drawing/2014/main" id="{AF0893DC-4B4F-34BC-2BE3-54AE043B958B}"/>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8">
              <a:extLst>
                <a:ext uri="{FF2B5EF4-FFF2-40B4-BE49-F238E27FC236}">
                  <a16:creationId xmlns:a16="http://schemas.microsoft.com/office/drawing/2014/main" id="{2E9ED647-0AE4-33D4-5156-46F4EDDDEC5D}"/>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9">
              <a:extLst>
                <a:ext uri="{FF2B5EF4-FFF2-40B4-BE49-F238E27FC236}">
                  <a16:creationId xmlns:a16="http://schemas.microsoft.com/office/drawing/2014/main" id="{05BD8F00-F164-080D-BE9D-F8D1C4DFAED9}"/>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0">
              <a:extLst>
                <a:ext uri="{FF2B5EF4-FFF2-40B4-BE49-F238E27FC236}">
                  <a16:creationId xmlns:a16="http://schemas.microsoft.com/office/drawing/2014/main" id="{5270BA00-DD8B-D870-AA01-525F7B132534}"/>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0">
              <a:extLst>
                <a:ext uri="{FF2B5EF4-FFF2-40B4-BE49-F238E27FC236}">
                  <a16:creationId xmlns:a16="http://schemas.microsoft.com/office/drawing/2014/main" id="{8214A0A3-3CC6-58A0-8F76-87CEE5EF1B57}"/>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1">
              <a:extLst>
                <a:ext uri="{FF2B5EF4-FFF2-40B4-BE49-F238E27FC236}">
                  <a16:creationId xmlns:a16="http://schemas.microsoft.com/office/drawing/2014/main" id="{D4ACFFF1-B65B-C5F8-C71D-FED0359A3058}"/>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92125204"/>
      </p:ext>
    </p:extLst>
  </p:cSld>
  <p:clrMap bg1="lt1" tx1="dk1" bg2="lt2" tx2="dk2" accent1="accent1" accent2="accent2" accent3="accent3" accent4="accent4" accent5="accent5" accent6="accent6" hlink="hlink" folHlink="folHlink"/>
  <p:sldLayoutIdLst>
    <p:sldLayoutId id="2147483771" r:id="rId1"/>
    <p:sldLayoutId id="2147483775" r:id="rId2"/>
    <p:sldLayoutId id="2147483779" r:id="rId3"/>
    <p:sldLayoutId id="2147483783" r:id="rId4"/>
  </p:sldLayoutIdLst>
  <p:transition spd="med"/>
  <p:hf hdr="0" ftr="0" dt="0"/>
  <p:txStyles>
    <p:titleStyle>
      <a:lvl1pPr algn="ctr" defTabSz="1218987" rtl="0" eaLnBrk="1" latinLnBrk="0" hangingPunct="1">
        <a:spcBef>
          <a:spcPct val="0"/>
        </a:spcBef>
        <a:buNone/>
        <a:defRPr sz="4300" kern="1200" cap="all" baseline="0">
          <a:solidFill>
            <a:schemeClr val="tx1"/>
          </a:solidFill>
          <a:latin typeface="Arial" pitchFamily="34" charset="0"/>
          <a:ea typeface="+mj-ea"/>
          <a:cs typeface="Arial" pitchFamily="34" charset="0"/>
        </a:defRPr>
      </a:lvl1pPr>
    </p:titleStyle>
    <p:body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0">
          <p15:clr>
            <a:srgbClr val="F26B43"/>
          </p15:clr>
        </p15:guide>
        <p15:guide id="2" pos="6719">
          <p15:clr>
            <a:srgbClr val="F26B43"/>
          </p15:clr>
        </p15:guide>
        <p15:guide id="3" orient="horz" pos="2880">
          <p15:clr>
            <a:srgbClr val="F26B43"/>
          </p15:clr>
        </p15:guide>
        <p15:guide id="4" pos="3839">
          <p15:clr>
            <a:srgbClr val="F26B43"/>
          </p15:clr>
        </p15:guide>
        <p15:guide id="5" pos="5279">
          <p15:clr>
            <a:srgbClr val="F26B43"/>
          </p15:clr>
        </p15:guide>
        <p15:guide id="6" pos="2399">
          <p15:clr>
            <a:srgbClr val="F26B43"/>
          </p15:clr>
        </p15:guide>
        <p15:guide id="7" pos="959">
          <p15:clr>
            <a:srgbClr val="F26B43"/>
          </p15:clr>
        </p15:guide>
        <p15:guide id="8" pos="7199">
          <p15:clr>
            <a:srgbClr val="FDE53C"/>
          </p15:clr>
        </p15:guide>
        <p15:guide id="9" pos="6239">
          <p15:clr>
            <a:srgbClr val="FDE53C"/>
          </p15:clr>
        </p15:guide>
        <p15:guide id="10" pos="5759">
          <p15:clr>
            <a:srgbClr val="FDE53C"/>
          </p15:clr>
        </p15:guide>
        <p15:guide id="11" pos="4319">
          <p15:clr>
            <a:srgbClr val="FDE53C"/>
          </p15:clr>
        </p15:guide>
        <p15:guide id="12" pos="4799">
          <p15:clr>
            <a:srgbClr val="FDE53C"/>
          </p15:clr>
        </p15:guide>
        <p15:guide id="13" pos="3335">
          <p15:clr>
            <a:srgbClr val="FDE53C"/>
          </p15:clr>
        </p15:guide>
        <p15:guide id="14" pos="2879">
          <p15:clr>
            <a:srgbClr val="FDE53C"/>
          </p15:clr>
        </p15:guide>
        <p15:guide id="15" pos="1919">
          <p15:clr>
            <a:srgbClr val="FDE53C"/>
          </p15:clr>
        </p15:guide>
        <p15:guide id="16" pos="1439">
          <p15:clr>
            <a:srgbClr val="FDE53C"/>
          </p15:clr>
        </p15:guide>
        <p15:guide id="17" pos="479">
          <p15:clr>
            <a:srgbClr val="FDE53C"/>
          </p15:clr>
        </p15:guide>
        <p15:guide id="18" orient="horz" pos="960">
          <p15:clr>
            <a:srgbClr val="FDE53C"/>
          </p15:clr>
        </p15:guide>
        <p15:guide id="19" orient="horz" pos="480">
          <p15:clr>
            <a:srgbClr val="FDE53C"/>
          </p15:clr>
        </p15:guide>
        <p15:guide id="20" orient="horz" pos="1920">
          <p15:clr>
            <a:srgbClr val="FDE53C"/>
          </p15:clr>
        </p15:guide>
        <p15:guide id="21" orient="horz" pos="2400">
          <p15:clr>
            <a:srgbClr val="FDE53C"/>
          </p15:clr>
        </p15:guide>
        <p15:guide id="22" orient="horz" pos="3360">
          <p15:clr>
            <a:srgbClr val="FDE53C"/>
          </p15:clr>
        </p15:guide>
        <p15:guide id="23" orient="horz" pos="3840">
          <p15:clr>
            <a:srgbClr val="FDE53C"/>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669529" y="6400800"/>
            <a:ext cx="438912" cy="155448"/>
          </a:xfrm>
          <a:prstGeom prst="rect">
            <a:avLst/>
          </a:prstGeom>
        </p:spPr>
        <p:txBody>
          <a:bodyPr vert="horz" lIns="0" tIns="0" rIns="0" bIns="0" rtlCol="0" anchor="ctr"/>
          <a:lstStyle>
            <a:lvl1pPr algn="ctr">
              <a:defRPr sz="1000">
                <a:solidFill>
                  <a:schemeClr val="tx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401460396"/>
      </p:ext>
    </p:extLst>
  </p:cSld>
  <p:clrMap bg1="lt1" tx1="dk1" bg2="lt2" tx2="dk2" accent1="accent1" accent2="accent2" accent3="accent3" accent4="accent4" accent5="accent5" accent6="accent6" hlink="hlink" folHlink="folHlink"/>
  <p:sldLayoutIdLst>
    <p:sldLayoutId id="2147483811" r:id="rId1"/>
  </p:sldLayoutIdLst>
  <p:transition spd="med"/>
  <p:hf hdr="0" ftr="0" dt="0"/>
  <p:txStyles>
    <p:titleStyle>
      <a:lvl1pPr algn="ctr" defTabSz="1218987" rtl="0" eaLnBrk="1" latinLnBrk="0" hangingPunct="1">
        <a:spcBef>
          <a:spcPct val="0"/>
        </a:spcBef>
        <a:buNone/>
        <a:defRPr sz="4300" kern="1200" cap="all" baseline="0">
          <a:solidFill>
            <a:schemeClr val="tx1"/>
          </a:solidFill>
          <a:latin typeface="Arial" pitchFamily="34" charset="0"/>
          <a:ea typeface="+mj-ea"/>
          <a:cs typeface="Arial" pitchFamily="34" charset="0"/>
        </a:defRPr>
      </a:lvl1pPr>
    </p:titleStyle>
    <p:body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0">
          <p15:clr>
            <a:srgbClr val="F26B43"/>
          </p15:clr>
        </p15:guide>
        <p15:guide id="2" pos="6719">
          <p15:clr>
            <a:srgbClr val="F26B43"/>
          </p15:clr>
        </p15:guide>
        <p15:guide id="3" orient="horz" pos="2880">
          <p15:clr>
            <a:srgbClr val="F26B43"/>
          </p15:clr>
        </p15:guide>
        <p15:guide id="4" pos="3839">
          <p15:clr>
            <a:srgbClr val="F26B43"/>
          </p15:clr>
        </p15:guide>
        <p15:guide id="5" pos="5279">
          <p15:clr>
            <a:srgbClr val="F26B43"/>
          </p15:clr>
        </p15:guide>
        <p15:guide id="6" pos="2399">
          <p15:clr>
            <a:srgbClr val="F26B43"/>
          </p15:clr>
        </p15:guide>
        <p15:guide id="7" pos="959">
          <p15:clr>
            <a:srgbClr val="F26B43"/>
          </p15:clr>
        </p15:guide>
        <p15:guide id="8" pos="7199">
          <p15:clr>
            <a:srgbClr val="FDE53C"/>
          </p15:clr>
        </p15:guide>
        <p15:guide id="9" pos="6239">
          <p15:clr>
            <a:srgbClr val="FDE53C"/>
          </p15:clr>
        </p15:guide>
        <p15:guide id="10" pos="5759">
          <p15:clr>
            <a:srgbClr val="FDE53C"/>
          </p15:clr>
        </p15:guide>
        <p15:guide id="11" pos="4319">
          <p15:clr>
            <a:srgbClr val="FDE53C"/>
          </p15:clr>
        </p15:guide>
        <p15:guide id="12" pos="4799">
          <p15:clr>
            <a:srgbClr val="FDE53C"/>
          </p15:clr>
        </p15:guide>
        <p15:guide id="13" pos="3335">
          <p15:clr>
            <a:srgbClr val="FDE53C"/>
          </p15:clr>
        </p15:guide>
        <p15:guide id="14" pos="2879">
          <p15:clr>
            <a:srgbClr val="FDE53C"/>
          </p15:clr>
        </p15:guide>
        <p15:guide id="15" pos="1919">
          <p15:clr>
            <a:srgbClr val="FDE53C"/>
          </p15:clr>
        </p15:guide>
        <p15:guide id="16" pos="1439">
          <p15:clr>
            <a:srgbClr val="FDE53C"/>
          </p15:clr>
        </p15:guide>
        <p15:guide id="17" pos="479">
          <p15:clr>
            <a:srgbClr val="FDE53C"/>
          </p15:clr>
        </p15:guide>
        <p15:guide id="18" orient="horz" pos="960">
          <p15:clr>
            <a:srgbClr val="FDE53C"/>
          </p15:clr>
        </p15:guide>
        <p15:guide id="19" orient="horz" pos="480">
          <p15:clr>
            <a:srgbClr val="FDE53C"/>
          </p15:clr>
        </p15:guide>
        <p15:guide id="20" orient="horz" pos="1920">
          <p15:clr>
            <a:srgbClr val="FDE53C"/>
          </p15:clr>
        </p15:guide>
        <p15:guide id="21" orient="horz" pos="2400">
          <p15:clr>
            <a:srgbClr val="FDE53C"/>
          </p15:clr>
        </p15:guide>
        <p15:guide id="22" orient="horz" pos="3360">
          <p15:clr>
            <a:srgbClr val="FDE53C"/>
          </p15:clr>
        </p15:guide>
        <p15:guide id="23" orient="horz" pos="3840">
          <p15:clr>
            <a:srgbClr val="FDE53C"/>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669529" y="6400800"/>
            <a:ext cx="438912" cy="155448"/>
          </a:xfrm>
          <a:prstGeom prst="rect">
            <a:avLst/>
          </a:prstGeom>
        </p:spPr>
        <p:txBody>
          <a:bodyPr vert="horz" lIns="0" tIns="0" rIns="0" bIns="0" rtlCol="0" anchor="ctr"/>
          <a:lstStyle>
            <a:lvl1pPr algn="ctr">
              <a:defRPr sz="1000">
                <a:solidFill>
                  <a:schemeClr val="tx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372503182"/>
      </p:ext>
    </p:extLst>
  </p:cSld>
  <p:clrMap bg1="lt1" tx1="dk1" bg2="lt2" tx2="dk2" accent1="accent1" accent2="accent2" accent3="accent3" accent4="accent4" accent5="accent5" accent6="accent6" hlink="hlink" folHlink="folHlink"/>
  <p:sldLayoutIdLst>
    <p:sldLayoutId id="2147483822" r:id="rId1"/>
  </p:sldLayoutIdLst>
  <p:transition spd="med"/>
  <p:hf hdr="0" ftr="0" dt="0"/>
  <p:txStyles>
    <p:titleStyle>
      <a:lvl1pPr algn="ctr" defTabSz="1218621" rtl="0" eaLnBrk="1" latinLnBrk="0" hangingPunct="1">
        <a:spcBef>
          <a:spcPct val="0"/>
        </a:spcBef>
        <a:buNone/>
        <a:defRPr sz="4299" kern="1200" cap="all" baseline="0">
          <a:solidFill>
            <a:schemeClr val="tx1"/>
          </a:solidFill>
          <a:latin typeface="Arial" pitchFamily="34" charset="0"/>
          <a:ea typeface="+mj-ea"/>
          <a:cs typeface="Arial" pitchFamily="34" charset="0"/>
        </a:defRPr>
      </a:lvl1pPr>
    </p:titleStyle>
    <p:bodyStyle>
      <a:lvl1pPr marL="456983" indent="-456983" algn="l" defTabSz="1218621" rtl="0" eaLnBrk="1" latinLnBrk="0" hangingPunct="1">
        <a:spcBef>
          <a:spcPct val="20000"/>
        </a:spcBef>
        <a:buClrTx/>
        <a:buFont typeface="Arial" panose="020B0604020202020204" pitchFamily="34" charset="0"/>
        <a:buChar char="•"/>
        <a:defRPr sz="4299" kern="1200">
          <a:solidFill>
            <a:schemeClr val="tx1"/>
          </a:solidFill>
          <a:latin typeface="Arial" pitchFamily="34" charset="0"/>
          <a:ea typeface="+mn-ea"/>
          <a:cs typeface="Arial" pitchFamily="34" charset="0"/>
        </a:defRPr>
      </a:lvl1pPr>
      <a:lvl2pPr marL="990130" indent="-380819" algn="l" defTabSz="1218621" rtl="0" eaLnBrk="1" latinLnBrk="0" hangingPunct="1">
        <a:spcBef>
          <a:spcPct val="20000"/>
        </a:spcBef>
        <a:buClrTx/>
        <a:buFont typeface="Arial" panose="020B0604020202020204" pitchFamily="34" charset="0"/>
        <a:buChar char="–"/>
        <a:defRPr sz="3699" kern="1200">
          <a:solidFill>
            <a:schemeClr val="tx1"/>
          </a:solidFill>
          <a:latin typeface="Arial" pitchFamily="34" charset="0"/>
          <a:ea typeface="+mn-ea"/>
          <a:cs typeface="Arial" pitchFamily="34" charset="0"/>
        </a:defRPr>
      </a:lvl2pPr>
      <a:lvl3pPr marL="1523276" indent="-304656" algn="l" defTabSz="1218621" rtl="0" eaLnBrk="1" latinLnBrk="0" hangingPunct="1">
        <a:spcBef>
          <a:spcPct val="20000"/>
        </a:spcBef>
        <a:buClrTx/>
        <a:buFont typeface="Arial" panose="020B0604020202020204" pitchFamily="34" charset="0"/>
        <a:buChar char="-"/>
        <a:defRPr sz="3199" kern="1200">
          <a:solidFill>
            <a:schemeClr val="tx1"/>
          </a:solidFill>
          <a:latin typeface="Arial" pitchFamily="34" charset="0"/>
          <a:ea typeface="+mn-ea"/>
          <a:cs typeface="Arial" pitchFamily="34" charset="0"/>
        </a:defRPr>
      </a:lvl3pPr>
      <a:lvl4pPr marL="2132587" indent="-304656" algn="l" defTabSz="1218621" rtl="0" eaLnBrk="1" latinLnBrk="0" hangingPunct="1">
        <a:spcBef>
          <a:spcPct val="20000"/>
        </a:spcBef>
        <a:buClrTx/>
        <a:buFont typeface="Arial" panose="020B0604020202020204" pitchFamily="34" charset="0"/>
        <a:buChar char="-"/>
        <a:defRPr sz="2699" kern="1200">
          <a:solidFill>
            <a:schemeClr val="tx1"/>
          </a:solidFill>
          <a:latin typeface="Arial" pitchFamily="34" charset="0"/>
          <a:ea typeface="+mn-ea"/>
          <a:cs typeface="Arial" pitchFamily="34" charset="0"/>
        </a:defRPr>
      </a:lvl4pPr>
      <a:lvl5pPr marL="2741897" indent="-304656" algn="l" defTabSz="1218621" rtl="0" eaLnBrk="1" latinLnBrk="0" hangingPunct="1">
        <a:spcBef>
          <a:spcPct val="20000"/>
        </a:spcBef>
        <a:buClrTx/>
        <a:buFont typeface="Arial" panose="020B0604020202020204" pitchFamily="34" charset="0"/>
        <a:buChar char="-"/>
        <a:defRPr sz="2699" kern="1200">
          <a:solidFill>
            <a:schemeClr val="tx1"/>
          </a:solidFill>
          <a:latin typeface="Arial" pitchFamily="34" charset="0"/>
          <a:ea typeface="+mn-ea"/>
          <a:cs typeface="Arial" pitchFamily="34" charset="0"/>
        </a:defRPr>
      </a:lvl5pPr>
      <a:lvl6pPr marL="3351207" indent="-304656" algn="l" defTabSz="1218621"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0518" indent="-304656" algn="l" defTabSz="1218621"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69829" indent="-304656" algn="l" defTabSz="1218621"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79139" indent="-304656" algn="l" defTabSz="1218621"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621" rtl="0" eaLnBrk="1" latinLnBrk="0" hangingPunct="1">
        <a:defRPr sz="2399" kern="1200">
          <a:solidFill>
            <a:schemeClr val="tx1"/>
          </a:solidFill>
          <a:latin typeface="+mn-lt"/>
          <a:ea typeface="+mn-ea"/>
          <a:cs typeface="+mn-cs"/>
        </a:defRPr>
      </a:lvl1pPr>
      <a:lvl2pPr marL="609310" algn="l" defTabSz="1218621" rtl="0" eaLnBrk="1" latinLnBrk="0" hangingPunct="1">
        <a:defRPr sz="2399" kern="1200">
          <a:solidFill>
            <a:schemeClr val="tx1"/>
          </a:solidFill>
          <a:latin typeface="+mn-lt"/>
          <a:ea typeface="+mn-ea"/>
          <a:cs typeface="+mn-cs"/>
        </a:defRPr>
      </a:lvl2pPr>
      <a:lvl3pPr marL="1218621" algn="l" defTabSz="1218621" rtl="0" eaLnBrk="1" latinLnBrk="0" hangingPunct="1">
        <a:defRPr sz="2399" kern="1200">
          <a:solidFill>
            <a:schemeClr val="tx1"/>
          </a:solidFill>
          <a:latin typeface="+mn-lt"/>
          <a:ea typeface="+mn-ea"/>
          <a:cs typeface="+mn-cs"/>
        </a:defRPr>
      </a:lvl3pPr>
      <a:lvl4pPr marL="1827931" algn="l" defTabSz="1218621" rtl="0" eaLnBrk="1" latinLnBrk="0" hangingPunct="1">
        <a:defRPr sz="2399" kern="1200">
          <a:solidFill>
            <a:schemeClr val="tx1"/>
          </a:solidFill>
          <a:latin typeface="+mn-lt"/>
          <a:ea typeface="+mn-ea"/>
          <a:cs typeface="+mn-cs"/>
        </a:defRPr>
      </a:lvl4pPr>
      <a:lvl5pPr marL="2437242" algn="l" defTabSz="1218621" rtl="0" eaLnBrk="1" latinLnBrk="0" hangingPunct="1">
        <a:defRPr sz="2399" kern="1200">
          <a:solidFill>
            <a:schemeClr val="tx1"/>
          </a:solidFill>
          <a:latin typeface="+mn-lt"/>
          <a:ea typeface="+mn-ea"/>
          <a:cs typeface="+mn-cs"/>
        </a:defRPr>
      </a:lvl5pPr>
      <a:lvl6pPr marL="3046553" algn="l" defTabSz="1218621" rtl="0" eaLnBrk="1" latinLnBrk="0" hangingPunct="1">
        <a:defRPr sz="2399" kern="1200">
          <a:solidFill>
            <a:schemeClr val="tx1"/>
          </a:solidFill>
          <a:latin typeface="+mn-lt"/>
          <a:ea typeface="+mn-ea"/>
          <a:cs typeface="+mn-cs"/>
        </a:defRPr>
      </a:lvl6pPr>
      <a:lvl7pPr marL="3655863" algn="l" defTabSz="1218621" rtl="0" eaLnBrk="1" latinLnBrk="0" hangingPunct="1">
        <a:defRPr sz="2399" kern="1200">
          <a:solidFill>
            <a:schemeClr val="tx1"/>
          </a:solidFill>
          <a:latin typeface="+mn-lt"/>
          <a:ea typeface="+mn-ea"/>
          <a:cs typeface="+mn-cs"/>
        </a:defRPr>
      </a:lvl7pPr>
      <a:lvl8pPr marL="4265173" algn="l" defTabSz="1218621" rtl="0" eaLnBrk="1" latinLnBrk="0" hangingPunct="1">
        <a:defRPr sz="2399" kern="1200">
          <a:solidFill>
            <a:schemeClr val="tx1"/>
          </a:solidFill>
          <a:latin typeface="+mn-lt"/>
          <a:ea typeface="+mn-ea"/>
          <a:cs typeface="+mn-cs"/>
        </a:defRPr>
      </a:lvl8pPr>
      <a:lvl9pPr marL="4874484" algn="l" defTabSz="1218621" rtl="0" eaLnBrk="1" latinLnBrk="0" hangingPunct="1">
        <a:defRPr sz="23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0">
          <p15:clr>
            <a:srgbClr val="F26B43"/>
          </p15:clr>
        </p15:guide>
        <p15:guide id="2" pos="6719">
          <p15:clr>
            <a:srgbClr val="F26B43"/>
          </p15:clr>
        </p15:guide>
        <p15:guide id="3" orient="horz" pos="2880">
          <p15:clr>
            <a:srgbClr val="F26B43"/>
          </p15:clr>
        </p15:guide>
        <p15:guide id="4" pos="3839">
          <p15:clr>
            <a:srgbClr val="F26B43"/>
          </p15:clr>
        </p15:guide>
        <p15:guide id="5" pos="5279">
          <p15:clr>
            <a:srgbClr val="F26B43"/>
          </p15:clr>
        </p15:guide>
        <p15:guide id="6" pos="2399">
          <p15:clr>
            <a:srgbClr val="F26B43"/>
          </p15:clr>
        </p15:guide>
        <p15:guide id="7" pos="959">
          <p15:clr>
            <a:srgbClr val="F26B43"/>
          </p15:clr>
        </p15:guide>
        <p15:guide id="8" pos="7199">
          <p15:clr>
            <a:srgbClr val="FDE53C"/>
          </p15:clr>
        </p15:guide>
        <p15:guide id="9" pos="6239">
          <p15:clr>
            <a:srgbClr val="FDE53C"/>
          </p15:clr>
        </p15:guide>
        <p15:guide id="10" pos="5759">
          <p15:clr>
            <a:srgbClr val="FDE53C"/>
          </p15:clr>
        </p15:guide>
        <p15:guide id="11" pos="4319">
          <p15:clr>
            <a:srgbClr val="FDE53C"/>
          </p15:clr>
        </p15:guide>
        <p15:guide id="12" pos="4799">
          <p15:clr>
            <a:srgbClr val="FDE53C"/>
          </p15:clr>
        </p15:guide>
        <p15:guide id="13" pos="3335">
          <p15:clr>
            <a:srgbClr val="FDE53C"/>
          </p15:clr>
        </p15:guide>
        <p15:guide id="14" pos="2879">
          <p15:clr>
            <a:srgbClr val="FDE53C"/>
          </p15:clr>
        </p15:guide>
        <p15:guide id="15" pos="1919">
          <p15:clr>
            <a:srgbClr val="FDE53C"/>
          </p15:clr>
        </p15:guide>
        <p15:guide id="16" pos="1439">
          <p15:clr>
            <a:srgbClr val="FDE53C"/>
          </p15:clr>
        </p15:guide>
        <p15:guide id="17" pos="479">
          <p15:clr>
            <a:srgbClr val="FDE53C"/>
          </p15:clr>
        </p15:guide>
        <p15:guide id="18" orient="horz" pos="960">
          <p15:clr>
            <a:srgbClr val="FDE53C"/>
          </p15:clr>
        </p15:guide>
        <p15:guide id="19" orient="horz" pos="480">
          <p15:clr>
            <a:srgbClr val="FDE53C"/>
          </p15:clr>
        </p15:guide>
        <p15:guide id="20" orient="horz" pos="1920">
          <p15:clr>
            <a:srgbClr val="FDE53C"/>
          </p15:clr>
        </p15:guide>
        <p15:guide id="21" orient="horz" pos="2400">
          <p15:clr>
            <a:srgbClr val="FDE53C"/>
          </p15:clr>
        </p15:guide>
        <p15:guide id="22" orient="horz" pos="3360">
          <p15:clr>
            <a:srgbClr val="FDE53C"/>
          </p15:clr>
        </p15:guide>
        <p15:guide id="23" orient="horz" pos="3840">
          <p15:clr>
            <a:srgbClr val="FDE53C"/>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2" name="TextBox 1"/>
          <p:cNvSpPr txBox="1"/>
          <p:nvPr/>
        </p:nvSpPr>
        <p:spPr>
          <a:xfrm>
            <a:off x="1602289" y="6401580"/>
            <a:ext cx="4114800" cy="153888"/>
          </a:xfrm>
          <a:prstGeom prst="rect">
            <a:avLst/>
          </a:prstGeom>
          <a:noFill/>
        </p:spPr>
        <p:txBody>
          <a:bodyPr wrap="square" lIns="0" tIns="0" rIns="0" bIns="0" rtlCol="0">
            <a:spAutoFit/>
          </a:bodyPr>
          <a:lstStyle>
            <a:defPPr>
              <a:defRPr lang="en-US"/>
            </a:defPPr>
            <a:lvl1pPr lvl="0">
              <a:defRPr sz="1000">
                <a:solidFill>
                  <a:schemeClr val="bg1">
                    <a:alpha val="50000"/>
                  </a:schemeClr>
                </a:solidFill>
                <a:latin typeface="Arial" pitchFamily="34" charset="0"/>
                <a:cs typeface="Arial" pitchFamily="34" charset="0"/>
              </a:defRPr>
            </a:lvl1pPr>
          </a:lstStyle>
          <a:p>
            <a:pPr lvl="0"/>
            <a:r>
              <a:rPr lang="en-US" sz="1000"/>
              <a:t>2026 Lenovo. All rights reserved.</a:t>
            </a:r>
          </a:p>
        </p:txBody>
      </p:sp>
      <p:sp>
        <p:nvSpPr>
          <p:cNvPr id="4" name="Slide Number Placeholder 5"/>
          <p:cNvSpPr>
            <a:spLocks noGrp="1"/>
          </p:cNvSpPr>
          <p:nvPr>
            <p:ph type="sldNum" sz="quarter" idx="4"/>
          </p:nvPr>
        </p:nvSpPr>
        <p:spPr>
          <a:xfrm>
            <a:off x="11669529" y="6400800"/>
            <a:ext cx="438912"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a:p>
        </p:txBody>
      </p:sp>
      <p:grpSp>
        <p:nvGrpSpPr>
          <p:cNvPr id="73" name="Group 72">
            <a:extLst>
              <a:ext uri="{FF2B5EF4-FFF2-40B4-BE49-F238E27FC236}">
                <a16:creationId xmlns:a16="http://schemas.microsoft.com/office/drawing/2014/main" id="{E8E58A1D-41DA-DC58-93FB-1ED0F2D56A4A}"/>
              </a:ext>
            </a:extLst>
          </p:cNvPr>
          <p:cNvGrpSpPr>
            <a:grpSpLocks noChangeAspect="1"/>
          </p:cNvGrpSpPr>
          <p:nvPr/>
        </p:nvGrpSpPr>
        <p:grpSpPr>
          <a:xfrm>
            <a:off x="760413" y="6348283"/>
            <a:ext cx="777240" cy="259316"/>
            <a:chOff x="547688" y="952500"/>
            <a:chExt cx="12190413" cy="4067175"/>
          </a:xfrm>
        </p:grpSpPr>
        <p:sp>
          <p:nvSpPr>
            <p:cNvPr id="74" name="Rectangle 73">
              <a:extLst>
                <a:ext uri="{FF2B5EF4-FFF2-40B4-BE49-F238E27FC236}">
                  <a16:creationId xmlns:a16="http://schemas.microsoft.com/office/drawing/2014/main" id="{3BC243CA-E9F6-42B7-4EBD-174C6A6167E4}"/>
                </a:ext>
              </a:extLst>
            </p:cNvPr>
            <p:cNvSpPr>
              <a:spLocks noChangeArrowheads="1"/>
            </p:cNvSpPr>
            <p:nvPr/>
          </p:nvSpPr>
          <p:spPr bwMode="auto">
            <a:xfrm>
              <a:off x="547688" y="952500"/>
              <a:ext cx="12190413" cy="40671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99"/>
            </a:p>
          </p:txBody>
        </p:sp>
        <p:sp>
          <p:nvSpPr>
            <p:cNvPr id="75" name="Freeform 7">
              <a:extLst>
                <a:ext uri="{FF2B5EF4-FFF2-40B4-BE49-F238E27FC236}">
                  <a16:creationId xmlns:a16="http://schemas.microsoft.com/office/drawing/2014/main" id="{AF0893DC-4B4F-34BC-2BE3-54AE043B958B}"/>
                </a:ext>
              </a:extLst>
            </p:cNvPr>
            <p:cNvSpPr>
              <a:spLocks/>
            </p:cNvSpPr>
            <p:nvPr/>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a:p>
          </p:txBody>
        </p:sp>
        <p:sp>
          <p:nvSpPr>
            <p:cNvPr id="76" name="Freeform 8">
              <a:extLst>
                <a:ext uri="{FF2B5EF4-FFF2-40B4-BE49-F238E27FC236}">
                  <a16:creationId xmlns:a16="http://schemas.microsoft.com/office/drawing/2014/main" id="{2E9ED647-0AE4-33D4-5156-46F4EDDDEC5D}"/>
                </a:ext>
              </a:extLst>
            </p:cNvPr>
            <p:cNvSpPr>
              <a:spLocks/>
            </p:cNvSpPr>
            <p:nvPr/>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a:p>
          </p:txBody>
        </p:sp>
        <p:sp>
          <p:nvSpPr>
            <p:cNvPr id="77" name="Freeform 9">
              <a:extLst>
                <a:ext uri="{FF2B5EF4-FFF2-40B4-BE49-F238E27FC236}">
                  <a16:creationId xmlns:a16="http://schemas.microsoft.com/office/drawing/2014/main" id="{05BD8F00-F164-080D-BE9D-F8D1C4DFAED9}"/>
                </a:ext>
              </a:extLst>
            </p:cNvPr>
            <p:cNvSpPr>
              <a:spLocks noEditPoints="1"/>
            </p:cNvSpPr>
            <p:nvPr/>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a:p>
          </p:txBody>
        </p:sp>
        <p:sp>
          <p:nvSpPr>
            <p:cNvPr id="78" name="Freeform 10">
              <a:extLst>
                <a:ext uri="{FF2B5EF4-FFF2-40B4-BE49-F238E27FC236}">
                  <a16:creationId xmlns:a16="http://schemas.microsoft.com/office/drawing/2014/main" id="{5270BA00-DD8B-D870-AA01-525F7B132534}"/>
                </a:ext>
              </a:extLst>
            </p:cNvPr>
            <p:cNvSpPr>
              <a:spLocks/>
            </p:cNvSpPr>
            <p:nvPr/>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a:p>
          </p:txBody>
        </p:sp>
        <p:sp>
          <p:nvSpPr>
            <p:cNvPr id="79" name="Freeform 10">
              <a:extLst>
                <a:ext uri="{FF2B5EF4-FFF2-40B4-BE49-F238E27FC236}">
                  <a16:creationId xmlns:a16="http://schemas.microsoft.com/office/drawing/2014/main" id="{8214A0A3-3CC6-58A0-8F76-87CEE5EF1B57}"/>
                </a:ext>
              </a:extLst>
            </p:cNvPr>
            <p:cNvSpPr>
              <a:spLocks noEditPoints="1"/>
            </p:cNvSpPr>
            <p:nvPr/>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a:p>
          </p:txBody>
        </p:sp>
        <p:sp>
          <p:nvSpPr>
            <p:cNvPr id="80" name="Freeform 11">
              <a:extLst>
                <a:ext uri="{FF2B5EF4-FFF2-40B4-BE49-F238E27FC236}">
                  <a16:creationId xmlns:a16="http://schemas.microsoft.com/office/drawing/2014/main" id="{D4ACFFF1-B65B-C5F8-C71D-FED0359A3058}"/>
                </a:ext>
              </a:extLst>
            </p:cNvPr>
            <p:cNvSpPr>
              <a:spLocks noEditPoints="1"/>
            </p:cNvSpPr>
            <p:nvPr/>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a:p>
          </p:txBody>
        </p:sp>
      </p:grpSp>
      <p:grpSp>
        <p:nvGrpSpPr>
          <p:cNvPr id="5" name="Group 4">
            <a:extLst>
              <a:ext uri="{FF2B5EF4-FFF2-40B4-BE49-F238E27FC236}">
                <a16:creationId xmlns:a16="http://schemas.microsoft.com/office/drawing/2014/main" id="{28807F13-40AC-44A6-BEA4-86913348C978}"/>
              </a:ext>
            </a:extLst>
          </p:cNvPr>
          <p:cNvGrpSpPr>
            <a:grpSpLocks noChangeAspect="1"/>
          </p:cNvGrpSpPr>
          <p:nvPr userDrawn="1"/>
        </p:nvGrpSpPr>
        <p:grpSpPr>
          <a:xfrm>
            <a:off x="760413" y="6348283"/>
            <a:ext cx="777240" cy="259316"/>
            <a:chOff x="547688" y="952500"/>
            <a:chExt cx="12190413" cy="4067175"/>
          </a:xfrm>
        </p:grpSpPr>
        <p:sp>
          <p:nvSpPr>
            <p:cNvPr id="6" name="Rectangle 5">
              <a:extLst>
                <a:ext uri="{FF2B5EF4-FFF2-40B4-BE49-F238E27FC236}">
                  <a16:creationId xmlns:a16="http://schemas.microsoft.com/office/drawing/2014/main" id="{1CF38CDB-63B7-970F-CB77-718E154E729B}"/>
                </a:ext>
              </a:extLst>
            </p:cNvPr>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7" name="Freeform 7">
              <a:extLst>
                <a:ext uri="{FF2B5EF4-FFF2-40B4-BE49-F238E27FC236}">
                  <a16:creationId xmlns:a16="http://schemas.microsoft.com/office/drawing/2014/main" id="{C1F5C58F-FEA3-A3C6-8D75-BC2B1EB78F38}"/>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8" name="Freeform 8">
              <a:extLst>
                <a:ext uri="{FF2B5EF4-FFF2-40B4-BE49-F238E27FC236}">
                  <a16:creationId xmlns:a16="http://schemas.microsoft.com/office/drawing/2014/main" id="{E87F7AB5-C542-951F-E3CE-3F7E4C6533CE}"/>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9" name="Freeform 9">
              <a:extLst>
                <a:ext uri="{FF2B5EF4-FFF2-40B4-BE49-F238E27FC236}">
                  <a16:creationId xmlns:a16="http://schemas.microsoft.com/office/drawing/2014/main" id="{A8849950-4788-33EF-6A85-5EC80189AE55}"/>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10" name="Freeform 10">
              <a:extLst>
                <a:ext uri="{FF2B5EF4-FFF2-40B4-BE49-F238E27FC236}">
                  <a16:creationId xmlns:a16="http://schemas.microsoft.com/office/drawing/2014/main" id="{58C4F462-BF43-1474-5255-A7FA3CF048CA}"/>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11" name="Freeform 10">
              <a:extLst>
                <a:ext uri="{FF2B5EF4-FFF2-40B4-BE49-F238E27FC236}">
                  <a16:creationId xmlns:a16="http://schemas.microsoft.com/office/drawing/2014/main" id="{A3ECCA09-7212-69AF-7E96-92B410F1DD31}"/>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sp>
          <p:nvSpPr>
            <p:cNvPr id="12" name="Freeform 11">
              <a:extLst>
                <a:ext uri="{FF2B5EF4-FFF2-40B4-BE49-F238E27FC236}">
                  <a16:creationId xmlns:a16="http://schemas.microsoft.com/office/drawing/2014/main" id="{9330155F-9042-BB2B-3629-2081F3E78A23}"/>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8"/>
            </a:p>
          </p:txBody>
        </p:sp>
      </p:grpSp>
    </p:spTree>
    <p:extLst>
      <p:ext uri="{BB962C8B-B14F-4D97-AF65-F5344CB8AC3E}">
        <p14:creationId xmlns:p14="http://schemas.microsoft.com/office/powerpoint/2010/main" val="1805479254"/>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66" r:id="rId3"/>
  </p:sldLayoutIdLst>
  <p:transition spd="med"/>
  <p:hf sldNum="0" hdr="0" dt="0"/>
  <p:txStyles>
    <p:titleStyle>
      <a:lvl1pPr algn="ctr" defTabSz="1218621" rtl="0" eaLnBrk="1" latinLnBrk="0" hangingPunct="1">
        <a:spcBef>
          <a:spcPct val="0"/>
        </a:spcBef>
        <a:buNone/>
        <a:defRPr sz="4299" kern="1200" cap="all" baseline="0">
          <a:solidFill>
            <a:schemeClr val="tx1"/>
          </a:solidFill>
          <a:latin typeface="Arial" pitchFamily="34" charset="0"/>
          <a:ea typeface="+mj-ea"/>
          <a:cs typeface="Arial" pitchFamily="34" charset="0"/>
        </a:defRPr>
      </a:lvl1pPr>
    </p:titleStyle>
    <p:bodyStyle>
      <a:lvl1pPr marL="456983" indent="-456983" algn="l" defTabSz="1218621" rtl="0" eaLnBrk="1" latinLnBrk="0" hangingPunct="1">
        <a:spcBef>
          <a:spcPct val="20000"/>
        </a:spcBef>
        <a:buClrTx/>
        <a:buFont typeface="Arial" panose="020B0604020202020204" pitchFamily="34" charset="0"/>
        <a:buChar char="•"/>
        <a:defRPr sz="4299" kern="1200">
          <a:solidFill>
            <a:schemeClr val="tx1"/>
          </a:solidFill>
          <a:latin typeface="Arial" pitchFamily="34" charset="0"/>
          <a:ea typeface="+mn-ea"/>
          <a:cs typeface="Arial" pitchFamily="34" charset="0"/>
        </a:defRPr>
      </a:lvl1pPr>
      <a:lvl2pPr marL="990130" indent="-380819" algn="l" defTabSz="1218621" rtl="0" eaLnBrk="1" latinLnBrk="0" hangingPunct="1">
        <a:spcBef>
          <a:spcPct val="20000"/>
        </a:spcBef>
        <a:buClrTx/>
        <a:buFont typeface="Arial" panose="020B0604020202020204" pitchFamily="34" charset="0"/>
        <a:buChar char="–"/>
        <a:defRPr sz="3699" kern="1200">
          <a:solidFill>
            <a:schemeClr val="tx1"/>
          </a:solidFill>
          <a:latin typeface="Arial" pitchFamily="34" charset="0"/>
          <a:ea typeface="+mn-ea"/>
          <a:cs typeface="Arial" pitchFamily="34" charset="0"/>
        </a:defRPr>
      </a:lvl2pPr>
      <a:lvl3pPr marL="1523276" indent="-304656" algn="l" defTabSz="1218621" rtl="0" eaLnBrk="1" latinLnBrk="0" hangingPunct="1">
        <a:spcBef>
          <a:spcPct val="20000"/>
        </a:spcBef>
        <a:buClrTx/>
        <a:buFont typeface="Arial" panose="020B0604020202020204" pitchFamily="34" charset="0"/>
        <a:buChar char="-"/>
        <a:defRPr sz="3199" kern="1200">
          <a:solidFill>
            <a:schemeClr val="tx1"/>
          </a:solidFill>
          <a:latin typeface="Arial" pitchFamily="34" charset="0"/>
          <a:ea typeface="+mn-ea"/>
          <a:cs typeface="Arial" pitchFamily="34" charset="0"/>
        </a:defRPr>
      </a:lvl3pPr>
      <a:lvl4pPr marL="2132587" indent="-304656" algn="l" defTabSz="1218621" rtl="0" eaLnBrk="1" latinLnBrk="0" hangingPunct="1">
        <a:spcBef>
          <a:spcPct val="20000"/>
        </a:spcBef>
        <a:buClrTx/>
        <a:buFont typeface="Arial" panose="020B0604020202020204" pitchFamily="34" charset="0"/>
        <a:buChar char="-"/>
        <a:defRPr sz="2699" kern="1200">
          <a:solidFill>
            <a:schemeClr val="tx1"/>
          </a:solidFill>
          <a:latin typeface="Arial" pitchFamily="34" charset="0"/>
          <a:ea typeface="+mn-ea"/>
          <a:cs typeface="Arial" pitchFamily="34" charset="0"/>
        </a:defRPr>
      </a:lvl4pPr>
      <a:lvl5pPr marL="2741897" indent="-304656" algn="l" defTabSz="1218621" rtl="0" eaLnBrk="1" latinLnBrk="0" hangingPunct="1">
        <a:spcBef>
          <a:spcPct val="20000"/>
        </a:spcBef>
        <a:buClrTx/>
        <a:buFont typeface="Arial" panose="020B0604020202020204" pitchFamily="34" charset="0"/>
        <a:buChar char="-"/>
        <a:defRPr sz="2699" kern="1200">
          <a:solidFill>
            <a:schemeClr val="tx1"/>
          </a:solidFill>
          <a:latin typeface="Arial" pitchFamily="34" charset="0"/>
          <a:ea typeface="+mn-ea"/>
          <a:cs typeface="Arial" pitchFamily="34" charset="0"/>
        </a:defRPr>
      </a:lvl5pPr>
      <a:lvl6pPr marL="3351207" indent="-304656" algn="l" defTabSz="1218621"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0518" indent="-304656" algn="l" defTabSz="1218621"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69829" indent="-304656" algn="l" defTabSz="1218621"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79139" indent="-304656" algn="l" defTabSz="1218621"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621" rtl="0" eaLnBrk="1" latinLnBrk="0" hangingPunct="1">
        <a:defRPr sz="2399" kern="1200">
          <a:solidFill>
            <a:schemeClr val="tx1"/>
          </a:solidFill>
          <a:latin typeface="+mn-lt"/>
          <a:ea typeface="+mn-ea"/>
          <a:cs typeface="+mn-cs"/>
        </a:defRPr>
      </a:lvl1pPr>
      <a:lvl2pPr marL="609310" algn="l" defTabSz="1218621" rtl="0" eaLnBrk="1" latinLnBrk="0" hangingPunct="1">
        <a:defRPr sz="2399" kern="1200">
          <a:solidFill>
            <a:schemeClr val="tx1"/>
          </a:solidFill>
          <a:latin typeface="+mn-lt"/>
          <a:ea typeface="+mn-ea"/>
          <a:cs typeface="+mn-cs"/>
        </a:defRPr>
      </a:lvl2pPr>
      <a:lvl3pPr marL="1218621" algn="l" defTabSz="1218621" rtl="0" eaLnBrk="1" latinLnBrk="0" hangingPunct="1">
        <a:defRPr sz="2399" kern="1200">
          <a:solidFill>
            <a:schemeClr val="tx1"/>
          </a:solidFill>
          <a:latin typeface="+mn-lt"/>
          <a:ea typeface="+mn-ea"/>
          <a:cs typeface="+mn-cs"/>
        </a:defRPr>
      </a:lvl3pPr>
      <a:lvl4pPr marL="1827931" algn="l" defTabSz="1218621" rtl="0" eaLnBrk="1" latinLnBrk="0" hangingPunct="1">
        <a:defRPr sz="2399" kern="1200">
          <a:solidFill>
            <a:schemeClr val="tx1"/>
          </a:solidFill>
          <a:latin typeface="+mn-lt"/>
          <a:ea typeface="+mn-ea"/>
          <a:cs typeface="+mn-cs"/>
        </a:defRPr>
      </a:lvl4pPr>
      <a:lvl5pPr marL="2437242" algn="l" defTabSz="1218621" rtl="0" eaLnBrk="1" latinLnBrk="0" hangingPunct="1">
        <a:defRPr sz="2399" kern="1200">
          <a:solidFill>
            <a:schemeClr val="tx1"/>
          </a:solidFill>
          <a:latin typeface="+mn-lt"/>
          <a:ea typeface="+mn-ea"/>
          <a:cs typeface="+mn-cs"/>
        </a:defRPr>
      </a:lvl5pPr>
      <a:lvl6pPr marL="3046553" algn="l" defTabSz="1218621" rtl="0" eaLnBrk="1" latinLnBrk="0" hangingPunct="1">
        <a:defRPr sz="2399" kern="1200">
          <a:solidFill>
            <a:schemeClr val="tx1"/>
          </a:solidFill>
          <a:latin typeface="+mn-lt"/>
          <a:ea typeface="+mn-ea"/>
          <a:cs typeface="+mn-cs"/>
        </a:defRPr>
      </a:lvl6pPr>
      <a:lvl7pPr marL="3655863" algn="l" defTabSz="1218621" rtl="0" eaLnBrk="1" latinLnBrk="0" hangingPunct="1">
        <a:defRPr sz="2399" kern="1200">
          <a:solidFill>
            <a:schemeClr val="tx1"/>
          </a:solidFill>
          <a:latin typeface="+mn-lt"/>
          <a:ea typeface="+mn-ea"/>
          <a:cs typeface="+mn-cs"/>
        </a:defRPr>
      </a:lvl7pPr>
      <a:lvl8pPr marL="4265173" algn="l" defTabSz="1218621" rtl="0" eaLnBrk="1" latinLnBrk="0" hangingPunct="1">
        <a:defRPr sz="2399" kern="1200">
          <a:solidFill>
            <a:schemeClr val="tx1"/>
          </a:solidFill>
          <a:latin typeface="+mn-lt"/>
          <a:ea typeface="+mn-ea"/>
          <a:cs typeface="+mn-cs"/>
        </a:defRPr>
      </a:lvl8pPr>
      <a:lvl9pPr marL="4874484" algn="l" defTabSz="1218621" rtl="0" eaLnBrk="1" latinLnBrk="0" hangingPunct="1">
        <a:defRPr sz="23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0">
          <p15:clr>
            <a:srgbClr val="F26B43"/>
          </p15:clr>
        </p15:guide>
        <p15:guide id="2" pos="6719">
          <p15:clr>
            <a:srgbClr val="F26B43"/>
          </p15:clr>
        </p15:guide>
        <p15:guide id="3" orient="horz" pos="2880">
          <p15:clr>
            <a:srgbClr val="F26B43"/>
          </p15:clr>
        </p15:guide>
        <p15:guide id="4" pos="3839">
          <p15:clr>
            <a:srgbClr val="F26B43"/>
          </p15:clr>
        </p15:guide>
        <p15:guide id="5" pos="5279">
          <p15:clr>
            <a:srgbClr val="F26B43"/>
          </p15:clr>
        </p15:guide>
        <p15:guide id="6" pos="2399">
          <p15:clr>
            <a:srgbClr val="F26B43"/>
          </p15:clr>
        </p15:guide>
        <p15:guide id="7" pos="959">
          <p15:clr>
            <a:srgbClr val="F26B43"/>
          </p15:clr>
        </p15:guide>
        <p15:guide id="8" pos="7199">
          <p15:clr>
            <a:srgbClr val="FDE53C"/>
          </p15:clr>
        </p15:guide>
        <p15:guide id="9" pos="6239">
          <p15:clr>
            <a:srgbClr val="FDE53C"/>
          </p15:clr>
        </p15:guide>
        <p15:guide id="10" pos="5759">
          <p15:clr>
            <a:srgbClr val="FDE53C"/>
          </p15:clr>
        </p15:guide>
        <p15:guide id="11" pos="4319">
          <p15:clr>
            <a:srgbClr val="FDE53C"/>
          </p15:clr>
        </p15:guide>
        <p15:guide id="12" pos="4799">
          <p15:clr>
            <a:srgbClr val="FDE53C"/>
          </p15:clr>
        </p15:guide>
        <p15:guide id="13" pos="3335">
          <p15:clr>
            <a:srgbClr val="FDE53C"/>
          </p15:clr>
        </p15:guide>
        <p15:guide id="14" pos="2879">
          <p15:clr>
            <a:srgbClr val="FDE53C"/>
          </p15:clr>
        </p15:guide>
        <p15:guide id="15" pos="1919">
          <p15:clr>
            <a:srgbClr val="FDE53C"/>
          </p15:clr>
        </p15:guide>
        <p15:guide id="16" pos="1439">
          <p15:clr>
            <a:srgbClr val="FDE53C"/>
          </p15:clr>
        </p15:guide>
        <p15:guide id="17" pos="479">
          <p15:clr>
            <a:srgbClr val="FDE53C"/>
          </p15:clr>
        </p15:guide>
        <p15:guide id="18" orient="horz" pos="960">
          <p15:clr>
            <a:srgbClr val="FDE53C"/>
          </p15:clr>
        </p15:guide>
        <p15:guide id="19" orient="horz" pos="480">
          <p15:clr>
            <a:srgbClr val="FDE53C"/>
          </p15:clr>
        </p15:guide>
        <p15:guide id="20" orient="horz" pos="1920">
          <p15:clr>
            <a:srgbClr val="FDE53C"/>
          </p15:clr>
        </p15:guide>
        <p15:guide id="21" orient="horz" pos="2400">
          <p15:clr>
            <a:srgbClr val="FDE53C"/>
          </p15:clr>
        </p15:guide>
        <p15:guide id="22" orient="horz" pos="3360">
          <p15:clr>
            <a:srgbClr val="FDE53C"/>
          </p15:clr>
        </p15:guide>
        <p15:guide id="23" orient="horz" pos="3840">
          <p15:clr>
            <a:srgbClr val="FDE53C"/>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7.svg"/><Relationship Id="rId5" Type="http://schemas.openxmlformats.org/officeDocument/2006/relationships/image" Target="../media/image26.svg"/><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2.xml"/><Relationship Id="rId6" Type="http://schemas.openxmlformats.org/officeDocument/2006/relationships/image" Target="../media/image33.emf"/><Relationship Id="rId5" Type="http://schemas.openxmlformats.org/officeDocument/2006/relationships/oleObject" Target="../embeddings/oleObject1.bin"/><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pubs.lenovo.com/lxc1/getstarted-cloud" TargetMode="External"/><Relationship Id="rId5" Type="http://schemas.openxmlformats.org/officeDocument/2006/relationships/image" Target="../media/image18.svg"/><Relationship Id="rId4" Type="http://schemas.openxmlformats.org/officeDocument/2006/relationships/hyperlink" Target="https://pubs.lenovo.com/lxc1/getstarted-onprem-configurelicense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sv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5.png"/><Relationship Id="rId7"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svg"/><Relationship Id="rId4" Type="http://schemas.openxmlformats.org/officeDocument/2006/relationships/image" Target="../media/image16.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lenovo.highspot.com/items/69a6e4cc00513a103d3ebc32?lfrm=shp.3#1" TargetMode="Externa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hyperlink" Target="https://lenovo.highspot.com/items/68a5eeb97695aca4532fd042?lfrm=shp.27#1" TargetMode="External"/><Relationship Id="rId4" Type="http://schemas.openxmlformats.org/officeDocument/2006/relationships/hyperlink" Target="https://lenovo.highspot.com/items/690b70c168fdc63dbaa797bd?lfrm=shp.21#1"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A715DD-CF3D-4FA9-829D-9754E94E00D9}"/>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71"/>
            <a:ext cx="12188825" cy="6857929"/>
          </a:xfrm>
          <a:prstGeom prst="rect">
            <a:avLst/>
          </a:prstGeom>
        </p:spPr>
      </p:pic>
      <p:sp>
        <p:nvSpPr>
          <p:cNvPr id="4" name="Title 3">
            <a:extLst>
              <a:ext uri="{FF2B5EF4-FFF2-40B4-BE49-F238E27FC236}">
                <a16:creationId xmlns:a16="http://schemas.microsoft.com/office/drawing/2014/main" id="{F3AC548D-1FB0-261C-C8CC-E23C7F8699C3}"/>
              </a:ext>
            </a:extLst>
          </p:cNvPr>
          <p:cNvSpPr>
            <a:spLocks noGrp="1"/>
          </p:cNvSpPr>
          <p:nvPr>
            <p:ph type="title"/>
          </p:nvPr>
        </p:nvSpPr>
        <p:spPr>
          <a:xfrm>
            <a:off x="750334" y="2258511"/>
            <a:ext cx="9912096" cy="1553164"/>
          </a:xfrm>
        </p:spPr>
        <p:txBody>
          <a:bodyPr/>
          <a:lstStyle/>
          <a:p>
            <a:r>
              <a:rPr lang="en-US" sz="7200"/>
              <a:t>XClarity One Transition Roadmap &amp; Migration Toolkit</a:t>
            </a:r>
          </a:p>
        </p:txBody>
      </p:sp>
      <p:grpSp>
        <p:nvGrpSpPr>
          <p:cNvPr id="3" name="Group 2">
            <a:extLst>
              <a:ext uri="{FF2B5EF4-FFF2-40B4-BE49-F238E27FC236}">
                <a16:creationId xmlns:a16="http://schemas.microsoft.com/office/drawing/2014/main" id="{7EA79E37-B8D0-C6CB-4E3E-C9D9DE6DEEE3}"/>
              </a:ext>
              <a:ext uri="{C183D7F6-B498-43B3-948B-1728B52AA6E4}">
                <adec:decorative xmlns:adec="http://schemas.microsoft.com/office/drawing/2017/decorative" val="1"/>
              </a:ext>
            </a:extLst>
          </p:cNvPr>
          <p:cNvGrpSpPr>
            <a:grpSpLocks noChangeAspect="1"/>
          </p:cNvGrpSpPr>
          <p:nvPr/>
        </p:nvGrpSpPr>
        <p:grpSpPr>
          <a:xfrm rot="16200000">
            <a:off x="10149589" y="2542923"/>
            <a:ext cx="3058160" cy="1020314"/>
            <a:chOff x="547688" y="952500"/>
            <a:chExt cx="12190413" cy="4067175"/>
          </a:xfrm>
        </p:grpSpPr>
        <p:sp>
          <p:nvSpPr>
            <p:cNvPr id="6" name="Rectangle 5">
              <a:extLst>
                <a:ext uri="{FF2B5EF4-FFF2-40B4-BE49-F238E27FC236}">
                  <a16:creationId xmlns:a16="http://schemas.microsoft.com/office/drawing/2014/main" id="{D006F68B-953B-408E-DE4B-1F678045BB42}"/>
                </a:ext>
              </a:extLst>
            </p:cNvPr>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a:extLst>
                <a:ext uri="{FF2B5EF4-FFF2-40B4-BE49-F238E27FC236}">
                  <a16:creationId xmlns:a16="http://schemas.microsoft.com/office/drawing/2014/main" id="{EF1AD7F7-B377-C0B1-8682-F0ADA139B09E}"/>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a:extLst>
                <a:ext uri="{FF2B5EF4-FFF2-40B4-BE49-F238E27FC236}">
                  <a16:creationId xmlns:a16="http://schemas.microsoft.com/office/drawing/2014/main" id="{530519F1-A678-420D-1D26-3759BD831593}"/>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a:extLst>
                <a:ext uri="{FF2B5EF4-FFF2-40B4-BE49-F238E27FC236}">
                  <a16:creationId xmlns:a16="http://schemas.microsoft.com/office/drawing/2014/main" id="{452D2550-AD5A-4382-DFBC-8231BAF349D1}"/>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a:extLst>
                <a:ext uri="{FF2B5EF4-FFF2-40B4-BE49-F238E27FC236}">
                  <a16:creationId xmlns:a16="http://schemas.microsoft.com/office/drawing/2014/main" id="{B4B6976B-14E6-ABD0-315F-E9F5746A2C86}"/>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a:extLst>
                <a:ext uri="{FF2B5EF4-FFF2-40B4-BE49-F238E27FC236}">
                  <a16:creationId xmlns:a16="http://schemas.microsoft.com/office/drawing/2014/main" id="{45EAF701-5392-9E6A-CC3E-7D7CCF0ADB77}"/>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a:extLst>
                <a:ext uri="{FF2B5EF4-FFF2-40B4-BE49-F238E27FC236}">
                  <a16:creationId xmlns:a16="http://schemas.microsoft.com/office/drawing/2014/main" id="{04906165-3A5F-117D-A4A5-8E222CAF8FED}"/>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Freeform 5">
            <a:extLst>
              <a:ext uri="{FF2B5EF4-FFF2-40B4-BE49-F238E27FC236}">
                <a16:creationId xmlns:a16="http://schemas.microsoft.com/office/drawing/2014/main" id="{6E9F7630-8046-9B2C-F2C9-E876E4D55244}"/>
              </a:ext>
              <a:ext uri="{C183D7F6-B498-43B3-948B-1728B52AA6E4}">
                <adec:decorative xmlns:adec="http://schemas.microsoft.com/office/drawing/2017/decorative" val="1"/>
              </a:ext>
            </a:extLst>
          </p:cNvPr>
          <p:cNvSpPr>
            <a:spLocks noChangeAspect="1" noEditPoints="1"/>
          </p:cNvSpPr>
          <p:nvPr/>
        </p:nvSpPr>
        <p:spPr bwMode="auto">
          <a:xfrm>
            <a:off x="750334" y="762000"/>
            <a:ext cx="3941064" cy="312470"/>
          </a:xfrm>
          <a:custGeom>
            <a:avLst/>
            <a:gdLst>
              <a:gd name="T0" fmla="*/ 557 w 2065"/>
              <a:gd name="T1" fmla="*/ 102 h 161"/>
              <a:gd name="T2" fmla="*/ 510 w 2065"/>
              <a:gd name="T3" fmla="*/ 76 h 161"/>
              <a:gd name="T4" fmla="*/ 583 w 2065"/>
              <a:gd name="T5" fmla="*/ 36 h 161"/>
              <a:gd name="T6" fmla="*/ 641 w 2065"/>
              <a:gd name="T7" fmla="*/ 34 h 161"/>
              <a:gd name="T8" fmla="*/ 2038 w 2065"/>
              <a:gd name="T9" fmla="*/ 1 h 161"/>
              <a:gd name="T10" fmla="*/ 706 w 2065"/>
              <a:gd name="T11" fmla="*/ 59 h 161"/>
              <a:gd name="T12" fmla="*/ 733 w 2065"/>
              <a:gd name="T13" fmla="*/ 100 h 161"/>
              <a:gd name="T14" fmla="*/ 1999 w 2065"/>
              <a:gd name="T15" fmla="*/ 132 h 161"/>
              <a:gd name="T16" fmla="*/ 760 w 2065"/>
              <a:gd name="T17" fmla="*/ 84 h 161"/>
              <a:gd name="T18" fmla="*/ 787 w 2065"/>
              <a:gd name="T19" fmla="*/ 93 h 161"/>
              <a:gd name="T20" fmla="*/ 828 w 2065"/>
              <a:gd name="T21" fmla="*/ 76 h 161"/>
              <a:gd name="T22" fmla="*/ 133 w 2065"/>
              <a:gd name="T23" fmla="*/ 36 h 161"/>
              <a:gd name="T24" fmla="*/ 166 w 2065"/>
              <a:gd name="T25" fmla="*/ 78 h 161"/>
              <a:gd name="T26" fmla="*/ 225 w 2065"/>
              <a:gd name="T27" fmla="*/ 132 h 161"/>
              <a:gd name="T28" fmla="*/ 32 w 2065"/>
              <a:gd name="T29" fmla="*/ 40 h 161"/>
              <a:gd name="T30" fmla="*/ 5 w 2065"/>
              <a:gd name="T31" fmla="*/ 43 h 161"/>
              <a:gd name="T32" fmla="*/ 0 w 2065"/>
              <a:gd name="T33" fmla="*/ 114 h 161"/>
              <a:gd name="T34" fmla="*/ 266 w 2065"/>
              <a:gd name="T35" fmla="*/ 43 h 161"/>
              <a:gd name="T36" fmla="*/ 258 w 2065"/>
              <a:gd name="T37" fmla="*/ 104 h 161"/>
              <a:gd name="T38" fmla="*/ 347 w 2065"/>
              <a:gd name="T39" fmla="*/ 76 h 161"/>
              <a:gd name="T40" fmla="*/ 285 w 2065"/>
              <a:gd name="T41" fmla="*/ 103 h 161"/>
              <a:gd name="T42" fmla="*/ 429 w 2065"/>
              <a:gd name="T43" fmla="*/ 36 h 161"/>
              <a:gd name="T44" fmla="*/ 479 w 2065"/>
              <a:gd name="T45" fmla="*/ 128 h 161"/>
              <a:gd name="T46" fmla="*/ 479 w 2065"/>
              <a:gd name="T47" fmla="*/ 36 h 161"/>
              <a:gd name="T48" fmla="*/ 354 w 2065"/>
              <a:gd name="T49" fmla="*/ 132 h 161"/>
              <a:gd name="T50" fmla="*/ 382 w 2065"/>
              <a:gd name="T51" fmla="*/ 55 h 161"/>
              <a:gd name="T52" fmla="*/ 1387 w 2065"/>
              <a:gd name="T53" fmla="*/ 84 h 161"/>
              <a:gd name="T54" fmla="*/ 1335 w 2065"/>
              <a:gd name="T55" fmla="*/ 58 h 161"/>
              <a:gd name="T56" fmla="*/ 1834 w 2065"/>
              <a:gd name="T57" fmla="*/ 132 h 161"/>
              <a:gd name="T58" fmla="*/ 1748 w 2065"/>
              <a:gd name="T59" fmla="*/ 34 h 161"/>
              <a:gd name="T60" fmla="*/ 1748 w 2065"/>
              <a:gd name="T61" fmla="*/ 34 h 161"/>
              <a:gd name="T62" fmla="*/ 1773 w 2065"/>
              <a:gd name="T63" fmla="*/ 84 h 161"/>
              <a:gd name="T64" fmla="*/ 1465 w 2065"/>
              <a:gd name="T65" fmla="*/ 109 h 161"/>
              <a:gd name="T66" fmla="*/ 1480 w 2065"/>
              <a:gd name="T67" fmla="*/ 148 h 161"/>
              <a:gd name="T68" fmla="*/ 1442 w 2065"/>
              <a:gd name="T69" fmla="*/ 102 h 161"/>
              <a:gd name="T70" fmla="*/ 1675 w 2065"/>
              <a:gd name="T71" fmla="*/ 37 h 161"/>
              <a:gd name="T72" fmla="*/ 1655 w 2065"/>
              <a:gd name="T73" fmla="*/ 7 h 161"/>
              <a:gd name="T74" fmla="*/ 1648 w 2065"/>
              <a:gd name="T75" fmla="*/ 132 h 161"/>
              <a:gd name="T76" fmla="*/ 1526 w 2065"/>
              <a:gd name="T77" fmla="*/ 36 h 161"/>
              <a:gd name="T78" fmla="*/ 1528 w 2065"/>
              <a:gd name="T79" fmla="*/ 161 h 161"/>
              <a:gd name="T80" fmla="*/ 980 w 2065"/>
              <a:gd name="T81" fmla="*/ 49 h 161"/>
              <a:gd name="T82" fmla="*/ 997 w 2065"/>
              <a:gd name="T83" fmla="*/ 59 h 161"/>
              <a:gd name="T84" fmla="*/ 1250 w 2065"/>
              <a:gd name="T85" fmla="*/ 132 h 161"/>
              <a:gd name="T86" fmla="*/ 1075 w 2065"/>
              <a:gd name="T87" fmla="*/ 49 h 161"/>
              <a:gd name="T88" fmla="*/ 1092 w 2065"/>
              <a:gd name="T89" fmla="*/ 59 h 161"/>
              <a:gd name="T90" fmla="*/ 910 w 2065"/>
              <a:gd name="T91" fmla="*/ 111 h 161"/>
              <a:gd name="T92" fmla="*/ 909 w 2065"/>
              <a:gd name="T93" fmla="*/ 34 h 161"/>
              <a:gd name="T94" fmla="*/ 910 w 2065"/>
              <a:gd name="T95" fmla="*/ 111 h 161"/>
              <a:gd name="T96" fmla="*/ 1962 w 2065"/>
              <a:gd name="T97" fmla="*/ 77 h 161"/>
              <a:gd name="T98" fmla="*/ 1962 w 2065"/>
              <a:gd name="T99" fmla="*/ 132 h 161"/>
              <a:gd name="T100" fmla="*/ 1941 w 2065"/>
              <a:gd name="T101" fmla="*/ 115 h 161"/>
              <a:gd name="T102" fmla="*/ 1193 w 2065"/>
              <a:gd name="T103" fmla="*/ 34 h 161"/>
              <a:gd name="T104" fmla="*/ 1193 w 2065"/>
              <a:gd name="T105" fmla="*/ 34 h 161"/>
              <a:gd name="T106" fmla="*/ 1218 w 2065"/>
              <a:gd name="T107" fmla="*/ 8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65" h="161">
                <a:moveTo>
                  <a:pt x="530" y="34"/>
                </a:moveTo>
                <a:cubicBezTo>
                  <a:pt x="502" y="34"/>
                  <a:pt x="483" y="57"/>
                  <a:pt x="483" y="84"/>
                </a:cubicBezTo>
                <a:cubicBezTo>
                  <a:pt x="483" y="84"/>
                  <a:pt x="483" y="84"/>
                  <a:pt x="483" y="84"/>
                </a:cubicBezTo>
                <a:cubicBezTo>
                  <a:pt x="483" y="114"/>
                  <a:pt x="504" y="134"/>
                  <a:pt x="533" y="134"/>
                </a:cubicBezTo>
                <a:cubicBezTo>
                  <a:pt x="551" y="134"/>
                  <a:pt x="563" y="127"/>
                  <a:pt x="572" y="116"/>
                </a:cubicBezTo>
                <a:cubicBezTo>
                  <a:pt x="557" y="102"/>
                  <a:pt x="557" y="102"/>
                  <a:pt x="557" y="102"/>
                </a:cubicBezTo>
                <a:cubicBezTo>
                  <a:pt x="549" y="109"/>
                  <a:pt x="543" y="112"/>
                  <a:pt x="533" y="112"/>
                </a:cubicBezTo>
                <a:cubicBezTo>
                  <a:pt x="521" y="112"/>
                  <a:pt x="513" y="106"/>
                  <a:pt x="510" y="93"/>
                </a:cubicBezTo>
                <a:cubicBezTo>
                  <a:pt x="577" y="93"/>
                  <a:pt x="577" y="93"/>
                  <a:pt x="577" y="93"/>
                </a:cubicBezTo>
                <a:cubicBezTo>
                  <a:pt x="577" y="91"/>
                  <a:pt x="577" y="88"/>
                  <a:pt x="577" y="86"/>
                </a:cubicBezTo>
                <a:cubicBezTo>
                  <a:pt x="577" y="59"/>
                  <a:pt x="563" y="34"/>
                  <a:pt x="530" y="34"/>
                </a:cubicBezTo>
                <a:close/>
                <a:moveTo>
                  <a:pt x="510" y="76"/>
                </a:moveTo>
                <a:cubicBezTo>
                  <a:pt x="512" y="64"/>
                  <a:pt x="519" y="56"/>
                  <a:pt x="530" y="56"/>
                </a:cubicBezTo>
                <a:cubicBezTo>
                  <a:pt x="542" y="56"/>
                  <a:pt x="549" y="64"/>
                  <a:pt x="551" y="76"/>
                </a:cubicBezTo>
                <a:lnTo>
                  <a:pt x="510" y="76"/>
                </a:lnTo>
                <a:close/>
                <a:moveTo>
                  <a:pt x="610" y="55"/>
                </a:moveTo>
                <a:cubicBezTo>
                  <a:pt x="610" y="36"/>
                  <a:pt x="610" y="36"/>
                  <a:pt x="610" y="36"/>
                </a:cubicBezTo>
                <a:cubicBezTo>
                  <a:pt x="583" y="36"/>
                  <a:pt x="583" y="36"/>
                  <a:pt x="583" y="36"/>
                </a:cubicBezTo>
                <a:cubicBezTo>
                  <a:pt x="583" y="132"/>
                  <a:pt x="583" y="132"/>
                  <a:pt x="583" y="132"/>
                </a:cubicBezTo>
                <a:cubicBezTo>
                  <a:pt x="610" y="132"/>
                  <a:pt x="610" y="132"/>
                  <a:pt x="610" y="132"/>
                </a:cubicBezTo>
                <a:cubicBezTo>
                  <a:pt x="610" y="97"/>
                  <a:pt x="610" y="97"/>
                  <a:pt x="610" y="97"/>
                </a:cubicBezTo>
                <a:cubicBezTo>
                  <a:pt x="610" y="74"/>
                  <a:pt x="621" y="63"/>
                  <a:pt x="640" y="63"/>
                </a:cubicBezTo>
                <a:cubicBezTo>
                  <a:pt x="641" y="63"/>
                  <a:pt x="641" y="63"/>
                  <a:pt x="641" y="63"/>
                </a:cubicBezTo>
                <a:cubicBezTo>
                  <a:pt x="641" y="34"/>
                  <a:pt x="641" y="34"/>
                  <a:pt x="641" y="34"/>
                </a:cubicBezTo>
                <a:cubicBezTo>
                  <a:pt x="625" y="33"/>
                  <a:pt x="616" y="42"/>
                  <a:pt x="610" y="55"/>
                </a:cubicBezTo>
                <a:close/>
                <a:moveTo>
                  <a:pt x="2038" y="1"/>
                </a:moveTo>
                <a:cubicBezTo>
                  <a:pt x="2038" y="132"/>
                  <a:pt x="2038" y="132"/>
                  <a:pt x="2038" y="132"/>
                </a:cubicBezTo>
                <a:cubicBezTo>
                  <a:pt x="2065" y="132"/>
                  <a:pt x="2065" y="132"/>
                  <a:pt x="2065" y="132"/>
                </a:cubicBezTo>
                <a:cubicBezTo>
                  <a:pt x="2065" y="1"/>
                  <a:pt x="2065" y="1"/>
                  <a:pt x="2065" y="1"/>
                </a:cubicBezTo>
                <a:lnTo>
                  <a:pt x="2038" y="1"/>
                </a:lnTo>
                <a:close/>
                <a:moveTo>
                  <a:pt x="733" y="11"/>
                </a:moveTo>
                <a:cubicBezTo>
                  <a:pt x="706" y="11"/>
                  <a:pt x="706" y="11"/>
                  <a:pt x="706" y="11"/>
                </a:cubicBezTo>
                <a:cubicBezTo>
                  <a:pt x="706" y="36"/>
                  <a:pt x="706" y="36"/>
                  <a:pt x="706" y="36"/>
                </a:cubicBezTo>
                <a:cubicBezTo>
                  <a:pt x="694" y="36"/>
                  <a:pt x="694" y="36"/>
                  <a:pt x="694" y="36"/>
                </a:cubicBezTo>
                <a:cubicBezTo>
                  <a:pt x="694" y="59"/>
                  <a:pt x="694" y="59"/>
                  <a:pt x="694" y="59"/>
                </a:cubicBezTo>
                <a:cubicBezTo>
                  <a:pt x="706" y="59"/>
                  <a:pt x="706" y="59"/>
                  <a:pt x="706" y="59"/>
                </a:cubicBezTo>
                <a:cubicBezTo>
                  <a:pt x="706" y="105"/>
                  <a:pt x="706" y="105"/>
                  <a:pt x="706" y="105"/>
                </a:cubicBezTo>
                <a:cubicBezTo>
                  <a:pt x="706" y="127"/>
                  <a:pt x="717" y="134"/>
                  <a:pt x="734" y="134"/>
                </a:cubicBezTo>
                <a:cubicBezTo>
                  <a:pt x="743" y="134"/>
                  <a:pt x="750" y="132"/>
                  <a:pt x="755" y="128"/>
                </a:cubicBezTo>
                <a:cubicBezTo>
                  <a:pt x="755" y="106"/>
                  <a:pt x="755" y="106"/>
                  <a:pt x="755" y="106"/>
                </a:cubicBezTo>
                <a:cubicBezTo>
                  <a:pt x="752" y="108"/>
                  <a:pt x="747" y="110"/>
                  <a:pt x="742" y="110"/>
                </a:cubicBezTo>
                <a:cubicBezTo>
                  <a:pt x="736" y="110"/>
                  <a:pt x="733" y="107"/>
                  <a:pt x="733" y="100"/>
                </a:cubicBezTo>
                <a:cubicBezTo>
                  <a:pt x="733" y="59"/>
                  <a:pt x="733" y="59"/>
                  <a:pt x="733" y="59"/>
                </a:cubicBezTo>
                <a:cubicBezTo>
                  <a:pt x="756" y="59"/>
                  <a:pt x="756" y="59"/>
                  <a:pt x="756" y="59"/>
                </a:cubicBezTo>
                <a:cubicBezTo>
                  <a:pt x="756" y="36"/>
                  <a:pt x="756" y="36"/>
                  <a:pt x="756" y="36"/>
                </a:cubicBezTo>
                <a:cubicBezTo>
                  <a:pt x="733" y="36"/>
                  <a:pt x="733" y="36"/>
                  <a:pt x="733" y="36"/>
                </a:cubicBezTo>
                <a:lnTo>
                  <a:pt x="733" y="11"/>
                </a:lnTo>
                <a:close/>
                <a:moveTo>
                  <a:pt x="1999" y="132"/>
                </a:moveTo>
                <a:cubicBezTo>
                  <a:pt x="2027" y="132"/>
                  <a:pt x="2027" y="132"/>
                  <a:pt x="2027" y="132"/>
                </a:cubicBezTo>
                <a:cubicBezTo>
                  <a:pt x="2027" y="1"/>
                  <a:pt x="2027" y="1"/>
                  <a:pt x="2027" y="1"/>
                </a:cubicBezTo>
                <a:cubicBezTo>
                  <a:pt x="1999" y="1"/>
                  <a:pt x="1999" y="1"/>
                  <a:pt x="1999" y="1"/>
                </a:cubicBezTo>
                <a:lnTo>
                  <a:pt x="1999" y="132"/>
                </a:lnTo>
                <a:close/>
                <a:moveTo>
                  <a:pt x="807" y="34"/>
                </a:moveTo>
                <a:cubicBezTo>
                  <a:pt x="779" y="34"/>
                  <a:pt x="760" y="57"/>
                  <a:pt x="760" y="84"/>
                </a:cubicBezTo>
                <a:cubicBezTo>
                  <a:pt x="760" y="84"/>
                  <a:pt x="760" y="84"/>
                  <a:pt x="760" y="84"/>
                </a:cubicBezTo>
                <a:cubicBezTo>
                  <a:pt x="760" y="114"/>
                  <a:pt x="781" y="134"/>
                  <a:pt x="810" y="134"/>
                </a:cubicBezTo>
                <a:cubicBezTo>
                  <a:pt x="827" y="134"/>
                  <a:pt x="840" y="127"/>
                  <a:pt x="849" y="116"/>
                </a:cubicBezTo>
                <a:cubicBezTo>
                  <a:pt x="834" y="102"/>
                  <a:pt x="834" y="102"/>
                  <a:pt x="834" y="102"/>
                </a:cubicBezTo>
                <a:cubicBezTo>
                  <a:pt x="826" y="109"/>
                  <a:pt x="820" y="112"/>
                  <a:pt x="810" y="112"/>
                </a:cubicBezTo>
                <a:cubicBezTo>
                  <a:pt x="798" y="112"/>
                  <a:pt x="790" y="106"/>
                  <a:pt x="787" y="93"/>
                </a:cubicBezTo>
                <a:cubicBezTo>
                  <a:pt x="854" y="93"/>
                  <a:pt x="854" y="93"/>
                  <a:pt x="854" y="93"/>
                </a:cubicBezTo>
                <a:cubicBezTo>
                  <a:pt x="854" y="91"/>
                  <a:pt x="854" y="88"/>
                  <a:pt x="854" y="86"/>
                </a:cubicBezTo>
                <a:cubicBezTo>
                  <a:pt x="854" y="59"/>
                  <a:pt x="839" y="34"/>
                  <a:pt x="807" y="34"/>
                </a:cubicBezTo>
                <a:close/>
                <a:moveTo>
                  <a:pt x="787" y="76"/>
                </a:moveTo>
                <a:cubicBezTo>
                  <a:pt x="789" y="64"/>
                  <a:pt x="796" y="56"/>
                  <a:pt x="807" y="56"/>
                </a:cubicBezTo>
                <a:cubicBezTo>
                  <a:pt x="819" y="56"/>
                  <a:pt x="826" y="64"/>
                  <a:pt x="828" y="76"/>
                </a:cubicBezTo>
                <a:lnTo>
                  <a:pt x="787" y="76"/>
                </a:lnTo>
                <a:close/>
                <a:moveTo>
                  <a:pt x="220" y="34"/>
                </a:moveTo>
                <a:cubicBezTo>
                  <a:pt x="207" y="34"/>
                  <a:pt x="197" y="39"/>
                  <a:pt x="189" y="49"/>
                </a:cubicBezTo>
                <a:cubicBezTo>
                  <a:pt x="184" y="40"/>
                  <a:pt x="174" y="34"/>
                  <a:pt x="161" y="34"/>
                </a:cubicBezTo>
                <a:cubicBezTo>
                  <a:pt x="148" y="34"/>
                  <a:pt x="139" y="41"/>
                  <a:pt x="133" y="50"/>
                </a:cubicBezTo>
                <a:cubicBezTo>
                  <a:pt x="133" y="36"/>
                  <a:pt x="133" y="36"/>
                  <a:pt x="133" y="36"/>
                </a:cubicBezTo>
                <a:cubicBezTo>
                  <a:pt x="106" y="36"/>
                  <a:pt x="106" y="36"/>
                  <a:pt x="106" y="36"/>
                </a:cubicBezTo>
                <a:cubicBezTo>
                  <a:pt x="106" y="132"/>
                  <a:pt x="106" y="132"/>
                  <a:pt x="106" y="132"/>
                </a:cubicBezTo>
                <a:cubicBezTo>
                  <a:pt x="133" y="132"/>
                  <a:pt x="133" y="132"/>
                  <a:pt x="133" y="132"/>
                </a:cubicBezTo>
                <a:cubicBezTo>
                  <a:pt x="133" y="78"/>
                  <a:pt x="133" y="78"/>
                  <a:pt x="133" y="78"/>
                </a:cubicBezTo>
                <a:cubicBezTo>
                  <a:pt x="133" y="65"/>
                  <a:pt x="139" y="59"/>
                  <a:pt x="150" y="59"/>
                </a:cubicBezTo>
                <a:cubicBezTo>
                  <a:pt x="160" y="59"/>
                  <a:pt x="166" y="65"/>
                  <a:pt x="166" y="78"/>
                </a:cubicBezTo>
                <a:cubicBezTo>
                  <a:pt x="166" y="132"/>
                  <a:pt x="166" y="132"/>
                  <a:pt x="166" y="132"/>
                </a:cubicBezTo>
                <a:cubicBezTo>
                  <a:pt x="193" y="132"/>
                  <a:pt x="193" y="132"/>
                  <a:pt x="193" y="132"/>
                </a:cubicBezTo>
                <a:cubicBezTo>
                  <a:pt x="193" y="78"/>
                  <a:pt x="193" y="78"/>
                  <a:pt x="193" y="78"/>
                </a:cubicBezTo>
                <a:cubicBezTo>
                  <a:pt x="193" y="65"/>
                  <a:pt x="199" y="59"/>
                  <a:pt x="209" y="59"/>
                </a:cubicBezTo>
                <a:cubicBezTo>
                  <a:pt x="220" y="59"/>
                  <a:pt x="225" y="65"/>
                  <a:pt x="225" y="78"/>
                </a:cubicBezTo>
                <a:cubicBezTo>
                  <a:pt x="225" y="132"/>
                  <a:pt x="225" y="132"/>
                  <a:pt x="225" y="132"/>
                </a:cubicBezTo>
                <a:cubicBezTo>
                  <a:pt x="253" y="132"/>
                  <a:pt x="253" y="132"/>
                  <a:pt x="253" y="132"/>
                </a:cubicBezTo>
                <a:cubicBezTo>
                  <a:pt x="253" y="69"/>
                  <a:pt x="253" y="69"/>
                  <a:pt x="253" y="69"/>
                </a:cubicBezTo>
                <a:cubicBezTo>
                  <a:pt x="253" y="46"/>
                  <a:pt x="240" y="34"/>
                  <a:pt x="220" y="34"/>
                </a:cubicBezTo>
                <a:close/>
                <a:moveTo>
                  <a:pt x="59" y="57"/>
                </a:moveTo>
                <a:cubicBezTo>
                  <a:pt x="38" y="51"/>
                  <a:pt x="32" y="49"/>
                  <a:pt x="32" y="40"/>
                </a:cubicBezTo>
                <a:cubicBezTo>
                  <a:pt x="32" y="40"/>
                  <a:pt x="32" y="40"/>
                  <a:pt x="32" y="40"/>
                </a:cubicBezTo>
                <a:cubicBezTo>
                  <a:pt x="32" y="34"/>
                  <a:pt x="38" y="29"/>
                  <a:pt x="48" y="29"/>
                </a:cubicBezTo>
                <a:cubicBezTo>
                  <a:pt x="59" y="29"/>
                  <a:pt x="70" y="34"/>
                  <a:pt x="81" y="41"/>
                </a:cubicBezTo>
                <a:cubicBezTo>
                  <a:pt x="95" y="21"/>
                  <a:pt x="95" y="21"/>
                  <a:pt x="95" y="21"/>
                </a:cubicBezTo>
                <a:cubicBezTo>
                  <a:pt x="83" y="10"/>
                  <a:pt x="67" y="5"/>
                  <a:pt x="49" y="5"/>
                </a:cubicBezTo>
                <a:cubicBezTo>
                  <a:pt x="23" y="5"/>
                  <a:pt x="5" y="20"/>
                  <a:pt x="5" y="43"/>
                </a:cubicBezTo>
                <a:cubicBezTo>
                  <a:pt x="5" y="43"/>
                  <a:pt x="5" y="43"/>
                  <a:pt x="5" y="43"/>
                </a:cubicBezTo>
                <a:cubicBezTo>
                  <a:pt x="5" y="68"/>
                  <a:pt x="21" y="75"/>
                  <a:pt x="46" y="81"/>
                </a:cubicBezTo>
                <a:cubicBezTo>
                  <a:pt x="67" y="87"/>
                  <a:pt x="72" y="90"/>
                  <a:pt x="72" y="97"/>
                </a:cubicBezTo>
                <a:cubicBezTo>
                  <a:pt x="72" y="98"/>
                  <a:pt x="72" y="98"/>
                  <a:pt x="72" y="98"/>
                </a:cubicBezTo>
                <a:cubicBezTo>
                  <a:pt x="72" y="105"/>
                  <a:pt x="65" y="109"/>
                  <a:pt x="54" y="109"/>
                </a:cubicBezTo>
                <a:cubicBezTo>
                  <a:pt x="39" y="109"/>
                  <a:pt x="27" y="104"/>
                  <a:pt x="16" y="94"/>
                </a:cubicBezTo>
                <a:cubicBezTo>
                  <a:pt x="0" y="114"/>
                  <a:pt x="0" y="114"/>
                  <a:pt x="0" y="114"/>
                </a:cubicBezTo>
                <a:cubicBezTo>
                  <a:pt x="15" y="127"/>
                  <a:pt x="34" y="134"/>
                  <a:pt x="53" y="134"/>
                </a:cubicBezTo>
                <a:cubicBezTo>
                  <a:pt x="80" y="134"/>
                  <a:pt x="99" y="120"/>
                  <a:pt x="99" y="95"/>
                </a:cubicBezTo>
                <a:cubicBezTo>
                  <a:pt x="99" y="95"/>
                  <a:pt x="99" y="95"/>
                  <a:pt x="99" y="95"/>
                </a:cubicBezTo>
                <a:cubicBezTo>
                  <a:pt x="99" y="73"/>
                  <a:pt x="85" y="63"/>
                  <a:pt x="59" y="57"/>
                </a:cubicBezTo>
                <a:close/>
                <a:moveTo>
                  <a:pt x="304" y="35"/>
                </a:moveTo>
                <a:cubicBezTo>
                  <a:pt x="287" y="35"/>
                  <a:pt x="277" y="38"/>
                  <a:pt x="266" y="43"/>
                </a:cubicBezTo>
                <a:cubicBezTo>
                  <a:pt x="273" y="63"/>
                  <a:pt x="273" y="63"/>
                  <a:pt x="273" y="63"/>
                </a:cubicBezTo>
                <a:cubicBezTo>
                  <a:pt x="282" y="60"/>
                  <a:pt x="289" y="58"/>
                  <a:pt x="300" y="58"/>
                </a:cubicBezTo>
                <a:cubicBezTo>
                  <a:pt x="313" y="58"/>
                  <a:pt x="320" y="64"/>
                  <a:pt x="320" y="76"/>
                </a:cubicBezTo>
                <a:cubicBezTo>
                  <a:pt x="320" y="77"/>
                  <a:pt x="320" y="77"/>
                  <a:pt x="320" y="77"/>
                </a:cubicBezTo>
                <a:cubicBezTo>
                  <a:pt x="314" y="75"/>
                  <a:pt x="307" y="73"/>
                  <a:pt x="297" y="73"/>
                </a:cubicBezTo>
                <a:cubicBezTo>
                  <a:pt x="274" y="73"/>
                  <a:pt x="258" y="83"/>
                  <a:pt x="258" y="104"/>
                </a:cubicBezTo>
                <a:cubicBezTo>
                  <a:pt x="258" y="104"/>
                  <a:pt x="258" y="104"/>
                  <a:pt x="258" y="104"/>
                </a:cubicBezTo>
                <a:cubicBezTo>
                  <a:pt x="258" y="123"/>
                  <a:pt x="273" y="134"/>
                  <a:pt x="291" y="134"/>
                </a:cubicBezTo>
                <a:cubicBezTo>
                  <a:pt x="304" y="134"/>
                  <a:pt x="314" y="129"/>
                  <a:pt x="320" y="122"/>
                </a:cubicBezTo>
                <a:cubicBezTo>
                  <a:pt x="320" y="132"/>
                  <a:pt x="320" y="132"/>
                  <a:pt x="320" y="132"/>
                </a:cubicBezTo>
                <a:cubicBezTo>
                  <a:pt x="347" y="132"/>
                  <a:pt x="347" y="132"/>
                  <a:pt x="347" y="132"/>
                </a:cubicBezTo>
                <a:cubicBezTo>
                  <a:pt x="347" y="76"/>
                  <a:pt x="347" y="76"/>
                  <a:pt x="347" y="76"/>
                </a:cubicBezTo>
                <a:cubicBezTo>
                  <a:pt x="347" y="63"/>
                  <a:pt x="343" y="53"/>
                  <a:pt x="336" y="46"/>
                </a:cubicBezTo>
                <a:cubicBezTo>
                  <a:pt x="329" y="39"/>
                  <a:pt x="319" y="35"/>
                  <a:pt x="304" y="35"/>
                </a:cubicBezTo>
                <a:close/>
                <a:moveTo>
                  <a:pt x="321" y="98"/>
                </a:moveTo>
                <a:cubicBezTo>
                  <a:pt x="321" y="108"/>
                  <a:pt x="312" y="115"/>
                  <a:pt x="299" y="115"/>
                </a:cubicBezTo>
                <a:cubicBezTo>
                  <a:pt x="291" y="115"/>
                  <a:pt x="285" y="111"/>
                  <a:pt x="285" y="103"/>
                </a:cubicBezTo>
                <a:cubicBezTo>
                  <a:pt x="285" y="103"/>
                  <a:pt x="285" y="103"/>
                  <a:pt x="285" y="103"/>
                </a:cubicBezTo>
                <a:cubicBezTo>
                  <a:pt x="285" y="94"/>
                  <a:pt x="292" y="90"/>
                  <a:pt x="303" y="90"/>
                </a:cubicBezTo>
                <a:cubicBezTo>
                  <a:pt x="310" y="90"/>
                  <a:pt x="316" y="91"/>
                  <a:pt x="321" y="93"/>
                </a:cubicBezTo>
                <a:lnTo>
                  <a:pt x="321" y="98"/>
                </a:lnTo>
                <a:close/>
                <a:moveTo>
                  <a:pt x="457" y="11"/>
                </a:moveTo>
                <a:cubicBezTo>
                  <a:pt x="429" y="11"/>
                  <a:pt x="429" y="11"/>
                  <a:pt x="429" y="11"/>
                </a:cubicBezTo>
                <a:cubicBezTo>
                  <a:pt x="429" y="36"/>
                  <a:pt x="429" y="36"/>
                  <a:pt x="429" y="36"/>
                </a:cubicBezTo>
                <a:cubicBezTo>
                  <a:pt x="418" y="36"/>
                  <a:pt x="418" y="36"/>
                  <a:pt x="418" y="36"/>
                </a:cubicBezTo>
                <a:cubicBezTo>
                  <a:pt x="418" y="59"/>
                  <a:pt x="418" y="59"/>
                  <a:pt x="418" y="59"/>
                </a:cubicBezTo>
                <a:cubicBezTo>
                  <a:pt x="429" y="59"/>
                  <a:pt x="429" y="59"/>
                  <a:pt x="429" y="59"/>
                </a:cubicBezTo>
                <a:cubicBezTo>
                  <a:pt x="429" y="105"/>
                  <a:pt x="429" y="105"/>
                  <a:pt x="429" y="105"/>
                </a:cubicBezTo>
                <a:cubicBezTo>
                  <a:pt x="429" y="127"/>
                  <a:pt x="441" y="134"/>
                  <a:pt x="457" y="134"/>
                </a:cubicBezTo>
                <a:cubicBezTo>
                  <a:pt x="466" y="134"/>
                  <a:pt x="473" y="132"/>
                  <a:pt x="479" y="128"/>
                </a:cubicBezTo>
                <a:cubicBezTo>
                  <a:pt x="479" y="106"/>
                  <a:pt x="479" y="106"/>
                  <a:pt x="479" y="106"/>
                </a:cubicBezTo>
                <a:cubicBezTo>
                  <a:pt x="475" y="108"/>
                  <a:pt x="470" y="110"/>
                  <a:pt x="465" y="110"/>
                </a:cubicBezTo>
                <a:cubicBezTo>
                  <a:pt x="459" y="110"/>
                  <a:pt x="457" y="107"/>
                  <a:pt x="457" y="100"/>
                </a:cubicBezTo>
                <a:cubicBezTo>
                  <a:pt x="457" y="59"/>
                  <a:pt x="457" y="59"/>
                  <a:pt x="457" y="59"/>
                </a:cubicBezTo>
                <a:cubicBezTo>
                  <a:pt x="479" y="59"/>
                  <a:pt x="479" y="59"/>
                  <a:pt x="479" y="59"/>
                </a:cubicBezTo>
                <a:cubicBezTo>
                  <a:pt x="479" y="36"/>
                  <a:pt x="479" y="36"/>
                  <a:pt x="479" y="36"/>
                </a:cubicBezTo>
                <a:cubicBezTo>
                  <a:pt x="457" y="36"/>
                  <a:pt x="457" y="36"/>
                  <a:pt x="457" y="36"/>
                </a:cubicBezTo>
                <a:lnTo>
                  <a:pt x="457" y="11"/>
                </a:lnTo>
                <a:close/>
                <a:moveTo>
                  <a:pt x="382" y="55"/>
                </a:moveTo>
                <a:cubicBezTo>
                  <a:pt x="382" y="36"/>
                  <a:pt x="382" y="36"/>
                  <a:pt x="382" y="36"/>
                </a:cubicBezTo>
                <a:cubicBezTo>
                  <a:pt x="354" y="36"/>
                  <a:pt x="354" y="36"/>
                  <a:pt x="354" y="36"/>
                </a:cubicBezTo>
                <a:cubicBezTo>
                  <a:pt x="354" y="132"/>
                  <a:pt x="354" y="132"/>
                  <a:pt x="354" y="132"/>
                </a:cubicBezTo>
                <a:cubicBezTo>
                  <a:pt x="382" y="132"/>
                  <a:pt x="382" y="132"/>
                  <a:pt x="382" y="132"/>
                </a:cubicBezTo>
                <a:cubicBezTo>
                  <a:pt x="382" y="97"/>
                  <a:pt x="382" y="97"/>
                  <a:pt x="382" y="97"/>
                </a:cubicBezTo>
                <a:cubicBezTo>
                  <a:pt x="382" y="74"/>
                  <a:pt x="393" y="63"/>
                  <a:pt x="411" y="63"/>
                </a:cubicBezTo>
                <a:cubicBezTo>
                  <a:pt x="412" y="63"/>
                  <a:pt x="412" y="63"/>
                  <a:pt x="412" y="63"/>
                </a:cubicBezTo>
                <a:cubicBezTo>
                  <a:pt x="412" y="34"/>
                  <a:pt x="412" y="34"/>
                  <a:pt x="412" y="34"/>
                </a:cubicBezTo>
                <a:cubicBezTo>
                  <a:pt x="396" y="33"/>
                  <a:pt x="387" y="42"/>
                  <a:pt x="382" y="55"/>
                </a:cubicBezTo>
                <a:close/>
                <a:moveTo>
                  <a:pt x="1335" y="34"/>
                </a:moveTo>
                <a:cubicBezTo>
                  <a:pt x="1305" y="34"/>
                  <a:pt x="1283" y="56"/>
                  <a:pt x="1283" y="84"/>
                </a:cubicBezTo>
                <a:cubicBezTo>
                  <a:pt x="1283" y="84"/>
                  <a:pt x="1283" y="84"/>
                  <a:pt x="1283" y="84"/>
                </a:cubicBezTo>
                <a:cubicBezTo>
                  <a:pt x="1283" y="112"/>
                  <a:pt x="1305" y="134"/>
                  <a:pt x="1335" y="134"/>
                </a:cubicBezTo>
                <a:cubicBezTo>
                  <a:pt x="1365" y="134"/>
                  <a:pt x="1387" y="112"/>
                  <a:pt x="1387" y="84"/>
                </a:cubicBezTo>
                <a:cubicBezTo>
                  <a:pt x="1387" y="84"/>
                  <a:pt x="1387" y="84"/>
                  <a:pt x="1387" y="84"/>
                </a:cubicBezTo>
                <a:cubicBezTo>
                  <a:pt x="1387" y="56"/>
                  <a:pt x="1365" y="34"/>
                  <a:pt x="1335" y="34"/>
                </a:cubicBezTo>
                <a:close/>
                <a:moveTo>
                  <a:pt x="1360" y="84"/>
                </a:moveTo>
                <a:cubicBezTo>
                  <a:pt x="1360" y="99"/>
                  <a:pt x="1351" y="111"/>
                  <a:pt x="1335" y="111"/>
                </a:cubicBezTo>
                <a:cubicBezTo>
                  <a:pt x="1320" y="111"/>
                  <a:pt x="1310" y="98"/>
                  <a:pt x="1310" y="84"/>
                </a:cubicBezTo>
                <a:cubicBezTo>
                  <a:pt x="1310" y="84"/>
                  <a:pt x="1310" y="84"/>
                  <a:pt x="1310" y="84"/>
                </a:cubicBezTo>
                <a:cubicBezTo>
                  <a:pt x="1310" y="70"/>
                  <a:pt x="1319" y="58"/>
                  <a:pt x="1335" y="58"/>
                </a:cubicBezTo>
                <a:cubicBezTo>
                  <a:pt x="1350" y="58"/>
                  <a:pt x="1360" y="70"/>
                  <a:pt x="1360" y="84"/>
                </a:cubicBezTo>
                <a:close/>
                <a:moveTo>
                  <a:pt x="1834" y="55"/>
                </a:moveTo>
                <a:cubicBezTo>
                  <a:pt x="1834" y="36"/>
                  <a:pt x="1834" y="36"/>
                  <a:pt x="1834" y="36"/>
                </a:cubicBezTo>
                <a:cubicBezTo>
                  <a:pt x="1807" y="36"/>
                  <a:pt x="1807" y="36"/>
                  <a:pt x="1807" y="36"/>
                </a:cubicBezTo>
                <a:cubicBezTo>
                  <a:pt x="1807" y="132"/>
                  <a:pt x="1807" y="132"/>
                  <a:pt x="1807" y="132"/>
                </a:cubicBezTo>
                <a:cubicBezTo>
                  <a:pt x="1834" y="132"/>
                  <a:pt x="1834" y="132"/>
                  <a:pt x="1834" y="132"/>
                </a:cubicBezTo>
                <a:cubicBezTo>
                  <a:pt x="1834" y="97"/>
                  <a:pt x="1834" y="97"/>
                  <a:pt x="1834" y="97"/>
                </a:cubicBezTo>
                <a:cubicBezTo>
                  <a:pt x="1834" y="74"/>
                  <a:pt x="1845" y="63"/>
                  <a:pt x="1863" y="63"/>
                </a:cubicBezTo>
                <a:cubicBezTo>
                  <a:pt x="1865" y="63"/>
                  <a:pt x="1865" y="63"/>
                  <a:pt x="1865" y="63"/>
                </a:cubicBezTo>
                <a:cubicBezTo>
                  <a:pt x="1865" y="34"/>
                  <a:pt x="1865" y="34"/>
                  <a:pt x="1865" y="34"/>
                </a:cubicBezTo>
                <a:cubicBezTo>
                  <a:pt x="1848" y="33"/>
                  <a:pt x="1839" y="42"/>
                  <a:pt x="1834" y="55"/>
                </a:cubicBezTo>
                <a:close/>
                <a:moveTo>
                  <a:pt x="1748" y="34"/>
                </a:moveTo>
                <a:cubicBezTo>
                  <a:pt x="1718" y="34"/>
                  <a:pt x="1696" y="56"/>
                  <a:pt x="1696" y="84"/>
                </a:cubicBezTo>
                <a:cubicBezTo>
                  <a:pt x="1696" y="84"/>
                  <a:pt x="1696" y="84"/>
                  <a:pt x="1696" y="84"/>
                </a:cubicBezTo>
                <a:cubicBezTo>
                  <a:pt x="1696" y="112"/>
                  <a:pt x="1718" y="134"/>
                  <a:pt x="1748" y="134"/>
                </a:cubicBezTo>
                <a:cubicBezTo>
                  <a:pt x="1778" y="134"/>
                  <a:pt x="1800" y="112"/>
                  <a:pt x="1800" y="84"/>
                </a:cubicBezTo>
                <a:cubicBezTo>
                  <a:pt x="1800" y="84"/>
                  <a:pt x="1800" y="84"/>
                  <a:pt x="1800" y="84"/>
                </a:cubicBezTo>
                <a:cubicBezTo>
                  <a:pt x="1800" y="56"/>
                  <a:pt x="1778" y="34"/>
                  <a:pt x="1748" y="34"/>
                </a:cubicBezTo>
                <a:close/>
                <a:moveTo>
                  <a:pt x="1773" y="84"/>
                </a:moveTo>
                <a:cubicBezTo>
                  <a:pt x="1773" y="99"/>
                  <a:pt x="1764" y="111"/>
                  <a:pt x="1748" y="111"/>
                </a:cubicBezTo>
                <a:cubicBezTo>
                  <a:pt x="1733" y="111"/>
                  <a:pt x="1723" y="98"/>
                  <a:pt x="1723" y="84"/>
                </a:cubicBezTo>
                <a:cubicBezTo>
                  <a:pt x="1723" y="84"/>
                  <a:pt x="1723" y="84"/>
                  <a:pt x="1723" y="84"/>
                </a:cubicBezTo>
                <a:cubicBezTo>
                  <a:pt x="1723" y="70"/>
                  <a:pt x="1732" y="58"/>
                  <a:pt x="1748" y="58"/>
                </a:cubicBezTo>
                <a:cubicBezTo>
                  <a:pt x="1763" y="58"/>
                  <a:pt x="1773" y="70"/>
                  <a:pt x="1773" y="84"/>
                </a:cubicBezTo>
                <a:close/>
                <a:moveTo>
                  <a:pt x="1465" y="48"/>
                </a:moveTo>
                <a:cubicBezTo>
                  <a:pt x="1458" y="40"/>
                  <a:pt x="1449" y="34"/>
                  <a:pt x="1434" y="34"/>
                </a:cubicBezTo>
                <a:cubicBezTo>
                  <a:pt x="1412" y="34"/>
                  <a:pt x="1391" y="50"/>
                  <a:pt x="1391" y="79"/>
                </a:cubicBezTo>
                <a:cubicBezTo>
                  <a:pt x="1391" y="79"/>
                  <a:pt x="1391" y="79"/>
                  <a:pt x="1391" y="79"/>
                </a:cubicBezTo>
                <a:cubicBezTo>
                  <a:pt x="1391" y="108"/>
                  <a:pt x="1412" y="124"/>
                  <a:pt x="1434" y="124"/>
                </a:cubicBezTo>
                <a:cubicBezTo>
                  <a:pt x="1448" y="124"/>
                  <a:pt x="1457" y="118"/>
                  <a:pt x="1465" y="109"/>
                </a:cubicBezTo>
                <a:cubicBezTo>
                  <a:pt x="1465" y="113"/>
                  <a:pt x="1465" y="113"/>
                  <a:pt x="1465" y="113"/>
                </a:cubicBezTo>
                <a:cubicBezTo>
                  <a:pt x="1465" y="130"/>
                  <a:pt x="1457" y="139"/>
                  <a:pt x="1438" y="139"/>
                </a:cubicBezTo>
                <a:cubicBezTo>
                  <a:pt x="1425" y="139"/>
                  <a:pt x="1415" y="136"/>
                  <a:pt x="1405" y="131"/>
                </a:cubicBezTo>
                <a:cubicBezTo>
                  <a:pt x="1396" y="151"/>
                  <a:pt x="1396" y="151"/>
                  <a:pt x="1396" y="151"/>
                </a:cubicBezTo>
                <a:cubicBezTo>
                  <a:pt x="1408" y="158"/>
                  <a:pt x="1423" y="161"/>
                  <a:pt x="1439" y="161"/>
                </a:cubicBezTo>
                <a:cubicBezTo>
                  <a:pt x="1457" y="161"/>
                  <a:pt x="1471" y="157"/>
                  <a:pt x="1480" y="148"/>
                </a:cubicBezTo>
                <a:cubicBezTo>
                  <a:pt x="1488" y="140"/>
                  <a:pt x="1492" y="128"/>
                  <a:pt x="1492" y="110"/>
                </a:cubicBezTo>
                <a:cubicBezTo>
                  <a:pt x="1492" y="36"/>
                  <a:pt x="1492" y="36"/>
                  <a:pt x="1492" y="36"/>
                </a:cubicBezTo>
                <a:cubicBezTo>
                  <a:pt x="1465" y="36"/>
                  <a:pt x="1465" y="36"/>
                  <a:pt x="1465" y="36"/>
                </a:cubicBezTo>
                <a:lnTo>
                  <a:pt x="1465" y="48"/>
                </a:lnTo>
                <a:close/>
                <a:moveTo>
                  <a:pt x="1465" y="79"/>
                </a:moveTo>
                <a:cubicBezTo>
                  <a:pt x="1465" y="92"/>
                  <a:pt x="1455" y="102"/>
                  <a:pt x="1442" y="102"/>
                </a:cubicBezTo>
                <a:cubicBezTo>
                  <a:pt x="1429" y="102"/>
                  <a:pt x="1419" y="93"/>
                  <a:pt x="1419" y="79"/>
                </a:cubicBezTo>
                <a:cubicBezTo>
                  <a:pt x="1419" y="79"/>
                  <a:pt x="1419" y="79"/>
                  <a:pt x="1419" y="79"/>
                </a:cubicBezTo>
                <a:cubicBezTo>
                  <a:pt x="1419" y="66"/>
                  <a:pt x="1429" y="57"/>
                  <a:pt x="1442" y="57"/>
                </a:cubicBezTo>
                <a:cubicBezTo>
                  <a:pt x="1455" y="57"/>
                  <a:pt x="1465" y="66"/>
                  <a:pt x="1465" y="79"/>
                </a:cubicBezTo>
                <a:close/>
                <a:moveTo>
                  <a:pt x="1697" y="37"/>
                </a:moveTo>
                <a:cubicBezTo>
                  <a:pt x="1675" y="37"/>
                  <a:pt x="1675" y="37"/>
                  <a:pt x="1675" y="37"/>
                </a:cubicBezTo>
                <a:cubicBezTo>
                  <a:pt x="1675" y="33"/>
                  <a:pt x="1675" y="33"/>
                  <a:pt x="1675" y="33"/>
                </a:cubicBezTo>
                <a:cubicBezTo>
                  <a:pt x="1675" y="26"/>
                  <a:pt x="1678" y="23"/>
                  <a:pt x="1684" y="23"/>
                </a:cubicBezTo>
                <a:cubicBezTo>
                  <a:pt x="1689" y="23"/>
                  <a:pt x="1693" y="24"/>
                  <a:pt x="1697" y="25"/>
                </a:cubicBezTo>
                <a:cubicBezTo>
                  <a:pt x="1697" y="2"/>
                  <a:pt x="1697" y="2"/>
                  <a:pt x="1697" y="2"/>
                </a:cubicBezTo>
                <a:cubicBezTo>
                  <a:pt x="1692" y="1"/>
                  <a:pt x="1686" y="0"/>
                  <a:pt x="1677" y="0"/>
                </a:cubicBezTo>
                <a:cubicBezTo>
                  <a:pt x="1668" y="0"/>
                  <a:pt x="1660" y="2"/>
                  <a:pt x="1655" y="7"/>
                </a:cubicBezTo>
                <a:cubicBezTo>
                  <a:pt x="1650" y="12"/>
                  <a:pt x="1648" y="20"/>
                  <a:pt x="1648" y="31"/>
                </a:cubicBezTo>
                <a:cubicBezTo>
                  <a:pt x="1648" y="37"/>
                  <a:pt x="1648" y="37"/>
                  <a:pt x="1648" y="37"/>
                </a:cubicBezTo>
                <a:cubicBezTo>
                  <a:pt x="1636" y="37"/>
                  <a:pt x="1636" y="37"/>
                  <a:pt x="1636" y="37"/>
                </a:cubicBezTo>
                <a:cubicBezTo>
                  <a:pt x="1636" y="59"/>
                  <a:pt x="1636" y="59"/>
                  <a:pt x="1636" y="59"/>
                </a:cubicBezTo>
                <a:cubicBezTo>
                  <a:pt x="1648" y="59"/>
                  <a:pt x="1648" y="59"/>
                  <a:pt x="1648" y="59"/>
                </a:cubicBezTo>
                <a:cubicBezTo>
                  <a:pt x="1648" y="132"/>
                  <a:pt x="1648" y="132"/>
                  <a:pt x="1648" y="132"/>
                </a:cubicBezTo>
                <a:cubicBezTo>
                  <a:pt x="1675" y="132"/>
                  <a:pt x="1675" y="132"/>
                  <a:pt x="1675" y="132"/>
                </a:cubicBezTo>
                <a:cubicBezTo>
                  <a:pt x="1675" y="59"/>
                  <a:pt x="1675" y="59"/>
                  <a:pt x="1675" y="59"/>
                </a:cubicBezTo>
                <a:cubicBezTo>
                  <a:pt x="1697" y="59"/>
                  <a:pt x="1697" y="59"/>
                  <a:pt x="1697" y="59"/>
                </a:cubicBezTo>
                <a:lnTo>
                  <a:pt x="1697" y="37"/>
                </a:lnTo>
                <a:close/>
                <a:moveTo>
                  <a:pt x="1548" y="101"/>
                </a:moveTo>
                <a:cubicBezTo>
                  <a:pt x="1526" y="36"/>
                  <a:pt x="1526" y="36"/>
                  <a:pt x="1526" y="36"/>
                </a:cubicBezTo>
                <a:cubicBezTo>
                  <a:pt x="1497" y="36"/>
                  <a:pt x="1497" y="36"/>
                  <a:pt x="1497" y="36"/>
                </a:cubicBezTo>
                <a:cubicBezTo>
                  <a:pt x="1535" y="132"/>
                  <a:pt x="1535" y="132"/>
                  <a:pt x="1535" y="132"/>
                </a:cubicBezTo>
                <a:cubicBezTo>
                  <a:pt x="1532" y="137"/>
                  <a:pt x="1530" y="139"/>
                  <a:pt x="1525" y="139"/>
                </a:cubicBezTo>
                <a:cubicBezTo>
                  <a:pt x="1521" y="139"/>
                  <a:pt x="1517" y="137"/>
                  <a:pt x="1513" y="135"/>
                </a:cubicBezTo>
                <a:cubicBezTo>
                  <a:pt x="1504" y="155"/>
                  <a:pt x="1504" y="155"/>
                  <a:pt x="1504" y="155"/>
                </a:cubicBezTo>
                <a:cubicBezTo>
                  <a:pt x="1511" y="159"/>
                  <a:pt x="1519" y="161"/>
                  <a:pt x="1528" y="161"/>
                </a:cubicBezTo>
                <a:cubicBezTo>
                  <a:pt x="1545" y="161"/>
                  <a:pt x="1553" y="154"/>
                  <a:pt x="1560" y="134"/>
                </a:cubicBezTo>
                <a:cubicBezTo>
                  <a:pt x="1597" y="36"/>
                  <a:pt x="1597" y="36"/>
                  <a:pt x="1597" y="36"/>
                </a:cubicBezTo>
                <a:cubicBezTo>
                  <a:pt x="1569" y="36"/>
                  <a:pt x="1569" y="36"/>
                  <a:pt x="1569" y="36"/>
                </a:cubicBezTo>
                <a:lnTo>
                  <a:pt x="1548" y="101"/>
                </a:lnTo>
                <a:close/>
                <a:moveTo>
                  <a:pt x="1008" y="34"/>
                </a:moveTo>
                <a:cubicBezTo>
                  <a:pt x="994" y="34"/>
                  <a:pt x="986" y="41"/>
                  <a:pt x="980" y="49"/>
                </a:cubicBezTo>
                <a:cubicBezTo>
                  <a:pt x="980" y="1"/>
                  <a:pt x="980" y="1"/>
                  <a:pt x="980" y="1"/>
                </a:cubicBezTo>
                <a:cubicBezTo>
                  <a:pt x="952" y="1"/>
                  <a:pt x="952" y="1"/>
                  <a:pt x="952" y="1"/>
                </a:cubicBezTo>
                <a:cubicBezTo>
                  <a:pt x="952" y="132"/>
                  <a:pt x="952" y="132"/>
                  <a:pt x="952" y="132"/>
                </a:cubicBezTo>
                <a:cubicBezTo>
                  <a:pt x="980" y="132"/>
                  <a:pt x="980" y="132"/>
                  <a:pt x="980" y="132"/>
                </a:cubicBezTo>
                <a:cubicBezTo>
                  <a:pt x="980" y="78"/>
                  <a:pt x="980" y="78"/>
                  <a:pt x="980" y="78"/>
                </a:cubicBezTo>
                <a:cubicBezTo>
                  <a:pt x="980" y="65"/>
                  <a:pt x="986" y="59"/>
                  <a:pt x="997" y="59"/>
                </a:cubicBezTo>
                <a:cubicBezTo>
                  <a:pt x="1007" y="59"/>
                  <a:pt x="1013" y="65"/>
                  <a:pt x="1013" y="78"/>
                </a:cubicBezTo>
                <a:cubicBezTo>
                  <a:pt x="1013" y="132"/>
                  <a:pt x="1013" y="132"/>
                  <a:pt x="1013" y="132"/>
                </a:cubicBezTo>
                <a:cubicBezTo>
                  <a:pt x="1040" y="132"/>
                  <a:pt x="1040" y="132"/>
                  <a:pt x="1040" y="132"/>
                </a:cubicBezTo>
                <a:cubicBezTo>
                  <a:pt x="1040" y="70"/>
                  <a:pt x="1040" y="70"/>
                  <a:pt x="1040" y="70"/>
                </a:cubicBezTo>
                <a:cubicBezTo>
                  <a:pt x="1040" y="48"/>
                  <a:pt x="1028" y="34"/>
                  <a:pt x="1008" y="34"/>
                </a:cubicBezTo>
                <a:close/>
                <a:moveTo>
                  <a:pt x="1250" y="132"/>
                </a:moveTo>
                <a:cubicBezTo>
                  <a:pt x="1278" y="132"/>
                  <a:pt x="1278" y="132"/>
                  <a:pt x="1278" y="132"/>
                </a:cubicBezTo>
                <a:cubicBezTo>
                  <a:pt x="1278" y="1"/>
                  <a:pt x="1278" y="1"/>
                  <a:pt x="1278" y="1"/>
                </a:cubicBezTo>
                <a:cubicBezTo>
                  <a:pt x="1250" y="1"/>
                  <a:pt x="1250" y="1"/>
                  <a:pt x="1250" y="1"/>
                </a:cubicBezTo>
                <a:lnTo>
                  <a:pt x="1250" y="132"/>
                </a:lnTo>
                <a:close/>
                <a:moveTo>
                  <a:pt x="1103" y="34"/>
                </a:moveTo>
                <a:cubicBezTo>
                  <a:pt x="1089" y="34"/>
                  <a:pt x="1081" y="41"/>
                  <a:pt x="1075" y="49"/>
                </a:cubicBezTo>
                <a:cubicBezTo>
                  <a:pt x="1075" y="36"/>
                  <a:pt x="1075" y="36"/>
                  <a:pt x="1075" y="36"/>
                </a:cubicBezTo>
                <a:cubicBezTo>
                  <a:pt x="1047" y="36"/>
                  <a:pt x="1047" y="36"/>
                  <a:pt x="1047" y="36"/>
                </a:cubicBezTo>
                <a:cubicBezTo>
                  <a:pt x="1047" y="132"/>
                  <a:pt x="1047" y="132"/>
                  <a:pt x="1047" y="132"/>
                </a:cubicBezTo>
                <a:cubicBezTo>
                  <a:pt x="1075" y="132"/>
                  <a:pt x="1075" y="132"/>
                  <a:pt x="1075" y="132"/>
                </a:cubicBezTo>
                <a:cubicBezTo>
                  <a:pt x="1075" y="78"/>
                  <a:pt x="1075" y="78"/>
                  <a:pt x="1075" y="78"/>
                </a:cubicBezTo>
                <a:cubicBezTo>
                  <a:pt x="1075" y="65"/>
                  <a:pt x="1081" y="59"/>
                  <a:pt x="1092" y="59"/>
                </a:cubicBezTo>
                <a:cubicBezTo>
                  <a:pt x="1102" y="59"/>
                  <a:pt x="1108" y="65"/>
                  <a:pt x="1108" y="78"/>
                </a:cubicBezTo>
                <a:cubicBezTo>
                  <a:pt x="1108" y="132"/>
                  <a:pt x="1108" y="132"/>
                  <a:pt x="1108" y="132"/>
                </a:cubicBezTo>
                <a:cubicBezTo>
                  <a:pt x="1135" y="132"/>
                  <a:pt x="1135" y="132"/>
                  <a:pt x="1135" y="132"/>
                </a:cubicBezTo>
                <a:cubicBezTo>
                  <a:pt x="1135" y="70"/>
                  <a:pt x="1135" y="70"/>
                  <a:pt x="1135" y="70"/>
                </a:cubicBezTo>
                <a:cubicBezTo>
                  <a:pt x="1135" y="48"/>
                  <a:pt x="1123" y="34"/>
                  <a:pt x="1103" y="34"/>
                </a:cubicBezTo>
                <a:close/>
                <a:moveTo>
                  <a:pt x="910" y="111"/>
                </a:moveTo>
                <a:cubicBezTo>
                  <a:pt x="895" y="111"/>
                  <a:pt x="885" y="99"/>
                  <a:pt x="885" y="84"/>
                </a:cubicBezTo>
                <a:cubicBezTo>
                  <a:pt x="885" y="84"/>
                  <a:pt x="885" y="84"/>
                  <a:pt x="885" y="84"/>
                </a:cubicBezTo>
                <a:cubicBezTo>
                  <a:pt x="885" y="70"/>
                  <a:pt x="895" y="58"/>
                  <a:pt x="909" y="58"/>
                </a:cubicBezTo>
                <a:cubicBezTo>
                  <a:pt x="918" y="58"/>
                  <a:pt x="925" y="62"/>
                  <a:pt x="931" y="68"/>
                </a:cubicBezTo>
                <a:cubicBezTo>
                  <a:pt x="947" y="50"/>
                  <a:pt x="947" y="50"/>
                  <a:pt x="947" y="50"/>
                </a:cubicBezTo>
                <a:cubicBezTo>
                  <a:pt x="938" y="40"/>
                  <a:pt x="927" y="34"/>
                  <a:pt x="909" y="34"/>
                </a:cubicBezTo>
                <a:cubicBezTo>
                  <a:pt x="880" y="34"/>
                  <a:pt x="859" y="57"/>
                  <a:pt x="859" y="84"/>
                </a:cubicBezTo>
                <a:cubicBezTo>
                  <a:pt x="859" y="84"/>
                  <a:pt x="859" y="84"/>
                  <a:pt x="859" y="84"/>
                </a:cubicBezTo>
                <a:cubicBezTo>
                  <a:pt x="859" y="112"/>
                  <a:pt x="880" y="134"/>
                  <a:pt x="909" y="134"/>
                </a:cubicBezTo>
                <a:cubicBezTo>
                  <a:pt x="928" y="134"/>
                  <a:pt x="939" y="127"/>
                  <a:pt x="948" y="117"/>
                </a:cubicBezTo>
                <a:cubicBezTo>
                  <a:pt x="932" y="100"/>
                  <a:pt x="932" y="100"/>
                  <a:pt x="932" y="100"/>
                </a:cubicBezTo>
                <a:cubicBezTo>
                  <a:pt x="925" y="107"/>
                  <a:pt x="919" y="111"/>
                  <a:pt x="910" y="111"/>
                </a:cubicBezTo>
                <a:close/>
                <a:moveTo>
                  <a:pt x="1945" y="35"/>
                </a:moveTo>
                <a:cubicBezTo>
                  <a:pt x="1929" y="35"/>
                  <a:pt x="1918" y="38"/>
                  <a:pt x="1908" y="42"/>
                </a:cubicBezTo>
                <a:cubicBezTo>
                  <a:pt x="1915" y="63"/>
                  <a:pt x="1915" y="63"/>
                  <a:pt x="1915" y="63"/>
                </a:cubicBezTo>
                <a:cubicBezTo>
                  <a:pt x="1923" y="60"/>
                  <a:pt x="1931" y="58"/>
                  <a:pt x="1941" y="58"/>
                </a:cubicBezTo>
                <a:cubicBezTo>
                  <a:pt x="1955" y="58"/>
                  <a:pt x="1962" y="64"/>
                  <a:pt x="1962" y="76"/>
                </a:cubicBezTo>
                <a:cubicBezTo>
                  <a:pt x="1962" y="77"/>
                  <a:pt x="1962" y="77"/>
                  <a:pt x="1962" y="77"/>
                </a:cubicBezTo>
                <a:cubicBezTo>
                  <a:pt x="1955" y="75"/>
                  <a:pt x="1948" y="73"/>
                  <a:pt x="1938" y="73"/>
                </a:cubicBezTo>
                <a:cubicBezTo>
                  <a:pt x="1915" y="73"/>
                  <a:pt x="1899" y="83"/>
                  <a:pt x="1899" y="104"/>
                </a:cubicBezTo>
                <a:cubicBezTo>
                  <a:pt x="1899" y="104"/>
                  <a:pt x="1899" y="104"/>
                  <a:pt x="1899" y="104"/>
                </a:cubicBezTo>
                <a:cubicBezTo>
                  <a:pt x="1899" y="123"/>
                  <a:pt x="1914" y="134"/>
                  <a:pt x="1932" y="134"/>
                </a:cubicBezTo>
                <a:cubicBezTo>
                  <a:pt x="1946" y="134"/>
                  <a:pt x="1955" y="129"/>
                  <a:pt x="1962" y="122"/>
                </a:cubicBezTo>
                <a:cubicBezTo>
                  <a:pt x="1962" y="132"/>
                  <a:pt x="1962" y="132"/>
                  <a:pt x="1962" y="132"/>
                </a:cubicBezTo>
                <a:cubicBezTo>
                  <a:pt x="1988" y="132"/>
                  <a:pt x="1988" y="132"/>
                  <a:pt x="1988" y="132"/>
                </a:cubicBezTo>
                <a:cubicBezTo>
                  <a:pt x="1988" y="76"/>
                  <a:pt x="1988" y="76"/>
                  <a:pt x="1988" y="76"/>
                </a:cubicBezTo>
                <a:cubicBezTo>
                  <a:pt x="1988" y="63"/>
                  <a:pt x="1985" y="53"/>
                  <a:pt x="1978" y="46"/>
                </a:cubicBezTo>
                <a:cubicBezTo>
                  <a:pt x="1971" y="39"/>
                  <a:pt x="1960" y="35"/>
                  <a:pt x="1945" y="35"/>
                </a:cubicBezTo>
                <a:close/>
                <a:moveTo>
                  <a:pt x="1962" y="98"/>
                </a:moveTo>
                <a:cubicBezTo>
                  <a:pt x="1962" y="108"/>
                  <a:pt x="1953" y="115"/>
                  <a:pt x="1941" y="115"/>
                </a:cubicBezTo>
                <a:cubicBezTo>
                  <a:pt x="1932" y="115"/>
                  <a:pt x="1926" y="111"/>
                  <a:pt x="1926" y="103"/>
                </a:cubicBezTo>
                <a:cubicBezTo>
                  <a:pt x="1926" y="103"/>
                  <a:pt x="1926" y="103"/>
                  <a:pt x="1926" y="103"/>
                </a:cubicBezTo>
                <a:cubicBezTo>
                  <a:pt x="1926" y="94"/>
                  <a:pt x="1933" y="90"/>
                  <a:pt x="1945" y="90"/>
                </a:cubicBezTo>
                <a:cubicBezTo>
                  <a:pt x="1951" y="90"/>
                  <a:pt x="1957" y="91"/>
                  <a:pt x="1962" y="93"/>
                </a:cubicBezTo>
                <a:lnTo>
                  <a:pt x="1962" y="98"/>
                </a:lnTo>
                <a:close/>
                <a:moveTo>
                  <a:pt x="1193" y="34"/>
                </a:moveTo>
                <a:cubicBezTo>
                  <a:pt x="1163" y="34"/>
                  <a:pt x="1141" y="56"/>
                  <a:pt x="1141" y="84"/>
                </a:cubicBezTo>
                <a:cubicBezTo>
                  <a:pt x="1141" y="84"/>
                  <a:pt x="1141" y="84"/>
                  <a:pt x="1141" y="84"/>
                </a:cubicBezTo>
                <a:cubicBezTo>
                  <a:pt x="1141" y="112"/>
                  <a:pt x="1163" y="134"/>
                  <a:pt x="1193" y="134"/>
                </a:cubicBezTo>
                <a:cubicBezTo>
                  <a:pt x="1223" y="134"/>
                  <a:pt x="1245" y="112"/>
                  <a:pt x="1245" y="84"/>
                </a:cubicBezTo>
                <a:cubicBezTo>
                  <a:pt x="1245" y="84"/>
                  <a:pt x="1245" y="84"/>
                  <a:pt x="1245" y="84"/>
                </a:cubicBezTo>
                <a:cubicBezTo>
                  <a:pt x="1245" y="56"/>
                  <a:pt x="1223" y="34"/>
                  <a:pt x="1193" y="34"/>
                </a:cubicBezTo>
                <a:close/>
                <a:moveTo>
                  <a:pt x="1218" y="84"/>
                </a:moveTo>
                <a:cubicBezTo>
                  <a:pt x="1218" y="99"/>
                  <a:pt x="1209" y="111"/>
                  <a:pt x="1193" y="111"/>
                </a:cubicBezTo>
                <a:cubicBezTo>
                  <a:pt x="1178" y="111"/>
                  <a:pt x="1168" y="98"/>
                  <a:pt x="1168" y="84"/>
                </a:cubicBezTo>
                <a:cubicBezTo>
                  <a:pt x="1168" y="84"/>
                  <a:pt x="1168" y="84"/>
                  <a:pt x="1168" y="84"/>
                </a:cubicBezTo>
                <a:cubicBezTo>
                  <a:pt x="1168" y="70"/>
                  <a:pt x="1177" y="58"/>
                  <a:pt x="1193" y="58"/>
                </a:cubicBezTo>
                <a:cubicBezTo>
                  <a:pt x="1208" y="58"/>
                  <a:pt x="1218" y="70"/>
                  <a:pt x="1218" y="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itle 3">
            <a:extLst>
              <a:ext uri="{FF2B5EF4-FFF2-40B4-BE49-F238E27FC236}">
                <a16:creationId xmlns:a16="http://schemas.microsoft.com/office/drawing/2014/main" id="{F50ACD9B-05AC-1368-C643-8687AACBACBE}"/>
              </a:ext>
            </a:extLst>
          </p:cNvPr>
          <p:cNvSpPr txBox="1">
            <a:spLocks/>
          </p:cNvSpPr>
          <p:nvPr/>
        </p:nvSpPr>
        <p:spPr bwMode="gray">
          <a:xfrm>
            <a:off x="750334" y="3822907"/>
            <a:ext cx="10355816" cy="739718"/>
          </a:xfrm>
          <a:prstGeom prst="rect">
            <a:avLst/>
          </a:prstGeom>
        </p:spPr>
        <p:txBody>
          <a:bodyPr lIns="0" tIns="0" rIns="121899" bIns="0" anchor="b" anchorCtr="0"/>
          <a:lstStyle>
            <a:lvl1pPr marL="0" algn="l" defTabSz="1218987" rtl="0" eaLnBrk="1" latinLnBrk="0" hangingPunct="1">
              <a:lnSpc>
                <a:spcPct val="75000"/>
              </a:lnSpc>
              <a:spcBef>
                <a:spcPct val="0"/>
              </a:spcBef>
              <a:buNone/>
              <a:defRPr lang="en-US" sz="8000" b="1" kern="1200" cap="none" spc="-150" baseline="0" dirty="0">
                <a:solidFill>
                  <a:schemeClr val="bg1"/>
                </a:solidFill>
                <a:latin typeface="Arial" pitchFamily="34" charset="0"/>
                <a:ea typeface="+mn-ea"/>
                <a:cs typeface="Arial" pitchFamily="34" charset="0"/>
              </a:defRPr>
            </a:lvl1pPr>
          </a:lstStyle>
          <a:p>
            <a:pPr>
              <a:spcBef>
                <a:spcPts val="0"/>
              </a:spcBef>
              <a:spcAft>
                <a:spcPts val="1200"/>
              </a:spcAft>
            </a:pPr>
            <a:br>
              <a:rPr lang="en-US"/>
            </a:br>
            <a:endParaRPr lang="en-US" sz="4000">
              <a:solidFill>
                <a:schemeClr val="accent1">
                  <a:lumMod val="40000"/>
                  <a:lumOff val="60000"/>
                </a:schemeClr>
              </a:solidFill>
              <a:latin typeface="Arial"/>
              <a:cs typeface="Arial"/>
            </a:endParaRPr>
          </a:p>
        </p:txBody>
      </p:sp>
      <p:sp>
        <p:nvSpPr>
          <p:cNvPr id="20" name="Subtitle 4">
            <a:extLst>
              <a:ext uri="{FF2B5EF4-FFF2-40B4-BE49-F238E27FC236}">
                <a16:creationId xmlns:a16="http://schemas.microsoft.com/office/drawing/2014/main" id="{5E8EB5DF-D665-54FF-0B80-580744CBB402}"/>
              </a:ext>
            </a:extLst>
          </p:cNvPr>
          <p:cNvSpPr>
            <a:spLocks noGrp="1"/>
          </p:cNvSpPr>
          <p:nvPr>
            <p:ph type="subTitle" idx="1"/>
          </p:nvPr>
        </p:nvSpPr>
        <p:spPr>
          <a:xfrm>
            <a:off x="760414" y="5046115"/>
            <a:ext cx="9912096" cy="356616"/>
          </a:xfrm>
        </p:spPr>
        <p:txBody>
          <a:bodyPr/>
          <a:lstStyle/>
          <a:p>
            <a:r>
              <a:rPr lang="en-US" dirty="0">
                <a:latin typeface="Arial"/>
                <a:cs typeface="Arial"/>
              </a:rPr>
              <a:t>April 2026</a:t>
            </a:r>
          </a:p>
        </p:txBody>
      </p:sp>
      <p:grpSp>
        <p:nvGrpSpPr>
          <p:cNvPr id="5" name="Group 4">
            <a:extLst>
              <a:ext uri="{FF2B5EF4-FFF2-40B4-BE49-F238E27FC236}">
                <a16:creationId xmlns:a16="http://schemas.microsoft.com/office/drawing/2014/main" id="{7487FAC8-EC8D-DB55-0194-C0C974D325B3}"/>
              </a:ext>
            </a:extLst>
          </p:cNvPr>
          <p:cNvGrpSpPr>
            <a:grpSpLocks noChangeAspect="1"/>
          </p:cNvGrpSpPr>
          <p:nvPr/>
        </p:nvGrpSpPr>
        <p:grpSpPr>
          <a:xfrm>
            <a:off x="760413" y="6348283"/>
            <a:ext cx="777240" cy="259316"/>
            <a:chOff x="547688" y="952500"/>
            <a:chExt cx="12190413" cy="4067175"/>
          </a:xfrm>
        </p:grpSpPr>
        <p:sp>
          <p:nvSpPr>
            <p:cNvPr id="15" name="Rectangle 14">
              <a:extLst>
                <a:ext uri="{FF2B5EF4-FFF2-40B4-BE49-F238E27FC236}">
                  <a16:creationId xmlns:a16="http://schemas.microsoft.com/office/drawing/2014/main" id="{60BFE9BD-2AA7-1937-8AC9-F1C06C2FD23F}"/>
                </a:ext>
              </a:extLst>
            </p:cNvPr>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6" name="Freeform 7">
              <a:extLst>
                <a:ext uri="{FF2B5EF4-FFF2-40B4-BE49-F238E27FC236}">
                  <a16:creationId xmlns:a16="http://schemas.microsoft.com/office/drawing/2014/main" id="{1EA4F762-B95F-B4BC-9B1E-8A2D4AC030FF}"/>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8" name="Freeform 8">
              <a:extLst>
                <a:ext uri="{FF2B5EF4-FFF2-40B4-BE49-F238E27FC236}">
                  <a16:creationId xmlns:a16="http://schemas.microsoft.com/office/drawing/2014/main" id="{1F46BCE2-B866-7B50-8CD5-6CF82B6D5AA2}"/>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9">
              <a:extLst>
                <a:ext uri="{FF2B5EF4-FFF2-40B4-BE49-F238E27FC236}">
                  <a16:creationId xmlns:a16="http://schemas.microsoft.com/office/drawing/2014/main" id="{E875AE73-83AD-B916-8409-0ED51234A8CF}"/>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1" name="Freeform 10">
              <a:extLst>
                <a:ext uri="{FF2B5EF4-FFF2-40B4-BE49-F238E27FC236}">
                  <a16:creationId xmlns:a16="http://schemas.microsoft.com/office/drawing/2014/main" id="{B39E042B-BD93-1CBE-7F9F-712256A08413}"/>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2" name="Freeform 10">
              <a:extLst>
                <a:ext uri="{FF2B5EF4-FFF2-40B4-BE49-F238E27FC236}">
                  <a16:creationId xmlns:a16="http://schemas.microsoft.com/office/drawing/2014/main" id="{363EAC21-BC49-099D-91C9-13A095909307}"/>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3" name="Freeform 11">
              <a:extLst>
                <a:ext uri="{FF2B5EF4-FFF2-40B4-BE49-F238E27FC236}">
                  <a16:creationId xmlns:a16="http://schemas.microsoft.com/office/drawing/2014/main" id="{C09C18D9-D583-6C51-1DC4-A1C47EB6E177}"/>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24" name="TextBox 23">
            <a:extLst>
              <a:ext uri="{FF2B5EF4-FFF2-40B4-BE49-F238E27FC236}">
                <a16:creationId xmlns:a16="http://schemas.microsoft.com/office/drawing/2014/main" id="{CEF080D7-B3B6-14E7-3D01-9B838C7B9ACE}"/>
              </a:ext>
            </a:extLst>
          </p:cNvPr>
          <p:cNvSpPr txBox="1"/>
          <p:nvPr/>
        </p:nvSpPr>
        <p:spPr>
          <a:xfrm>
            <a:off x="1603459" y="6400806"/>
            <a:ext cx="4113728" cy="153848"/>
          </a:xfrm>
          <a:prstGeom prst="rect">
            <a:avLst/>
          </a:prstGeom>
          <a:noFill/>
        </p:spPr>
        <p:txBody>
          <a:bodyPr wrap="square" lIns="0" tIns="0" rIns="0" bIns="0" rtlCol="0">
            <a:spAutoFit/>
          </a:bodyPr>
          <a:lstStyle/>
          <a:p>
            <a:pPr defTabSz="1218621">
              <a:defRPr/>
            </a:pPr>
            <a:r>
              <a:rPr lang="en-US" sz="1000">
                <a:solidFill>
                  <a:prstClr val="white"/>
                </a:solidFill>
                <a:latin typeface="Arial"/>
                <a:cs typeface="Arial" pitchFamily="34" charset="0"/>
              </a:rPr>
              <a:t>2026 Lenovo. All rights reserved.</a:t>
            </a:r>
          </a:p>
        </p:txBody>
      </p:sp>
    </p:spTree>
    <p:extLst>
      <p:ext uri="{BB962C8B-B14F-4D97-AF65-F5344CB8AC3E}">
        <p14:creationId xmlns:p14="http://schemas.microsoft.com/office/powerpoint/2010/main" val="135651265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BFD1B-41C7-351B-BFF0-D1E598A54B88}"/>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FBA8A4A0-EA30-F358-B36F-B6F022078AC5}"/>
              </a:ext>
              <a:ext uri="{C183D7F6-B498-43B3-948B-1728B52AA6E4}">
                <adec:decorative xmlns:adec="http://schemas.microsoft.com/office/drawing/2017/decorative" val="1"/>
              </a:ext>
            </a:extLst>
          </p:cNvPr>
          <p:cNvSpPr/>
          <p:nvPr/>
        </p:nvSpPr>
        <p:spPr>
          <a:xfrm>
            <a:off x="1" y="0"/>
            <a:ext cx="12188824" cy="6862139"/>
          </a:xfrm>
          <a:prstGeom prst="rect">
            <a:avLst/>
          </a:prstGeom>
          <a:gradFill>
            <a:gsLst>
              <a:gs pos="100000">
                <a:srgbClr val="391262"/>
              </a:gs>
              <a:gs pos="26000">
                <a:srgbClr val="64131E"/>
              </a:gs>
              <a:gs pos="0">
                <a:srgbClr val="831B22"/>
              </a:gs>
              <a:gs pos="66000">
                <a:srgbClr val="4D144A"/>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
        <p:nvSpPr>
          <p:cNvPr id="2" name="Slide Number Placeholder 1">
            <a:extLst>
              <a:ext uri="{FF2B5EF4-FFF2-40B4-BE49-F238E27FC236}">
                <a16:creationId xmlns:a16="http://schemas.microsoft.com/office/drawing/2014/main" id="{2C10B577-3201-FBAF-E36C-765D7AB5FF5C}"/>
              </a:ext>
            </a:extLst>
          </p:cNvPr>
          <p:cNvSpPr>
            <a:spLocks noGrp="1"/>
          </p:cNvSpPr>
          <p:nvPr>
            <p:ph type="sldNum" sz="quarter" idx="10"/>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1218987"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DC0965AE-255F-34F8-BB23-92D304DC2287}"/>
              </a:ext>
            </a:extLst>
          </p:cNvPr>
          <p:cNvSpPr txBox="1">
            <a:spLocks/>
          </p:cNvSpPr>
          <p:nvPr/>
        </p:nvSpPr>
        <p:spPr>
          <a:xfrm>
            <a:off x="486503" y="243456"/>
            <a:ext cx="10671048" cy="418576"/>
          </a:xfrm>
          <a:prstGeom prst="rect">
            <a:avLst/>
          </a:prstGeom>
        </p:spPr>
        <p:txBody>
          <a:bodyPr/>
          <a:lstStyle>
            <a:lvl1pPr algn="ctr" defTabSz="1218987" rtl="0" eaLnBrk="1" latinLnBrk="0" hangingPunct="1">
              <a:spcBef>
                <a:spcPct val="0"/>
              </a:spcBef>
              <a:buNone/>
              <a:defRPr sz="4300" kern="1200" cap="all" baseline="0">
                <a:solidFill>
                  <a:schemeClr val="tx1"/>
                </a:solidFill>
                <a:latin typeface="Arial" pitchFamily="34" charset="0"/>
                <a:ea typeface="+mj-ea"/>
                <a:cs typeface="Arial" pitchFamily="34" charset="0"/>
              </a:defRPr>
            </a:lvl1pPr>
          </a:lstStyle>
          <a:p>
            <a:pPr algn="l"/>
            <a:r>
              <a:rPr lang="en-GB" sz="3200" b="1" cap="none">
                <a:solidFill>
                  <a:schemeClr val="bg1"/>
                </a:solidFill>
              </a:rPr>
              <a:t>License Migration</a:t>
            </a:r>
          </a:p>
        </p:txBody>
      </p:sp>
      <p:sp>
        <p:nvSpPr>
          <p:cNvPr id="4" name="Rectangle 3">
            <a:extLst>
              <a:ext uri="{FF2B5EF4-FFF2-40B4-BE49-F238E27FC236}">
                <a16:creationId xmlns:a16="http://schemas.microsoft.com/office/drawing/2014/main" id="{FC66FD6F-4835-0CC4-3669-2BC7E42D4943}"/>
              </a:ext>
            </a:extLst>
          </p:cNvPr>
          <p:cNvSpPr/>
          <p:nvPr/>
        </p:nvSpPr>
        <p:spPr>
          <a:xfrm>
            <a:off x="623066" y="1395393"/>
            <a:ext cx="3004554" cy="1618025"/>
          </a:xfrm>
          <a:prstGeom prst="rect">
            <a:avLst/>
          </a:prstGeom>
          <a:noFill/>
          <a:ln>
            <a:solidFill>
              <a:srgbClr val="A6B2E6"/>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r>
              <a:rPr lang="en-GB" sz="1600">
                <a:solidFill>
                  <a:srgbClr val="A6B2E6"/>
                </a:solidFill>
                <a:effectLst>
                  <a:outerShdw blurRad="38100" dist="38100" dir="2700000" algn="tl">
                    <a:srgbClr val="000000">
                      <a:alpha val="43137"/>
                    </a:srgbClr>
                  </a:outerShdw>
                </a:effectLst>
              </a:rPr>
              <a:t>XClarity Pro</a:t>
            </a:r>
          </a:p>
          <a:p>
            <a:pPr algn="l"/>
            <a:r>
              <a:rPr lang="en-GB" sz="1400">
                <a:solidFill>
                  <a:srgbClr val="A6B2E6"/>
                </a:solidFill>
                <a:effectLst>
                  <a:outerShdw blurRad="38100" dist="38100" dir="2700000" algn="tl">
                    <a:srgbClr val="000000">
                      <a:alpha val="43137"/>
                    </a:srgbClr>
                  </a:outerShdw>
                </a:effectLst>
              </a:rPr>
              <a:t>Advanced features, Support</a:t>
            </a:r>
          </a:p>
          <a:p>
            <a:pPr algn="l"/>
            <a:endParaRPr lang="en-GB" sz="1400">
              <a:solidFill>
                <a:srgbClr val="A6B2E6"/>
              </a:solidFill>
            </a:endParaRPr>
          </a:p>
          <a:p>
            <a:pPr algn="l"/>
            <a:r>
              <a:rPr lang="en-US" sz="1400">
                <a:solidFill>
                  <a:srgbClr val="A6B2E6"/>
                </a:solidFill>
              </a:rPr>
              <a:t>Pro licenses will be duplicated by LKMS into XClarity One Standard licenses on a 1:1 basis</a:t>
            </a:r>
          </a:p>
          <a:p>
            <a:pPr algn="l"/>
            <a:endParaRPr lang="en-GB" sz="1400">
              <a:solidFill>
                <a:srgbClr val="A6B2E6"/>
              </a:solidFill>
            </a:endParaRPr>
          </a:p>
        </p:txBody>
      </p:sp>
      <p:sp>
        <p:nvSpPr>
          <p:cNvPr id="13" name="Rectangle 12">
            <a:extLst>
              <a:ext uri="{FF2B5EF4-FFF2-40B4-BE49-F238E27FC236}">
                <a16:creationId xmlns:a16="http://schemas.microsoft.com/office/drawing/2014/main" id="{E7BFBE5F-520D-3DE3-A13E-7628A7A118B3}"/>
              </a:ext>
            </a:extLst>
          </p:cNvPr>
          <p:cNvSpPr/>
          <p:nvPr/>
        </p:nvSpPr>
        <p:spPr>
          <a:xfrm>
            <a:off x="580511" y="3942811"/>
            <a:ext cx="3047109" cy="188836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r>
              <a:rPr lang="en-GB" sz="1600">
                <a:solidFill>
                  <a:schemeClr val="tx2"/>
                </a:solidFill>
                <a:effectLst>
                  <a:outerShdw blurRad="38100" dist="38100" dir="2700000" algn="tl">
                    <a:srgbClr val="000000">
                      <a:alpha val="43137"/>
                    </a:srgbClr>
                  </a:outerShdw>
                </a:effectLst>
              </a:rPr>
              <a:t>XClarity Orchestrator</a:t>
            </a:r>
          </a:p>
          <a:p>
            <a:pPr algn="l"/>
            <a:r>
              <a:rPr lang="en-GB" sz="1400">
                <a:solidFill>
                  <a:schemeClr val="tx2"/>
                </a:solidFill>
                <a:effectLst>
                  <a:outerShdw blurRad="38100" dist="38100" dir="2700000" algn="tl">
                    <a:srgbClr val="000000">
                      <a:alpha val="43137"/>
                    </a:srgbClr>
                  </a:outerShdw>
                </a:effectLst>
              </a:rPr>
              <a:t>Analytics and Advanced Features</a:t>
            </a:r>
          </a:p>
          <a:p>
            <a:pPr algn="l"/>
            <a:endParaRPr lang="en-GB" sz="1400">
              <a:solidFill>
                <a:schemeClr val="tx2"/>
              </a:solidFill>
            </a:endParaRPr>
          </a:p>
          <a:p>
            <a:pPr algn="l"/>
            <a:r>
              <a:rPr lang="en-US" sz="1400">
                <a:solidFill>
                  <a:schemeClr val="tx2"/>
                </a:solidFill>
              </a:rPr>
              <a:t>Orchestrator licenses will not migrate. The </a:t>
            </a:r>
            <a:r>
              <a:rPr lang="en-US" sz="1400">
                <a:solidFill>
                  <a:srgbClr val="A6B2E6"/>
                </a:solidFill>
              </a:rPr>
              <a:t>XClarity Pro </a:t>
            </a:r>
            <a:r>
              <a:rPr lang="en-US" sz="1400">
                <a:solidFill>
                  <a:schemeClr val="tx2"/>
                </a:solidFill>
              </a:rPr>
              <a:t>to </a:t>
            </a:r>
            <a:r>
              <a:rPr lang="en-US" sz="1400">
                <a:solidFill>
                  <a:schemeClr val="bg1"/>
                </a:solidFill>
              </a:rPr>
              <a:t>XClarity One Standard </a:t>
            </a:r>
            <a:r>
              <a:rPr lang="en-US" sz="1400">
                <a:solidFill>
                  <a:schemeClr val="tx2"/>
                </a:solidFill>
              </a:rPr>
              <a:t>migration delivers Orchestrator equivalency </a:t>
            </a:r>
            <a:endParaRPr lang="en-GB" sz="1600">
              <a:solidFill>
                <a:schemeClr val="tx2"/>
              </a:solidFill>
            </a:endParaRPr>
          </a:p>
          <a:p>
            <a:pPr marL="285750" indent="-285750" algn="l">
              <a:buFontTx/>
              <a:buChar char="-"/>
            </a:pPr>
            <a:endParaRPr lang="en-GB" sz="1600">
              <a:solidFill>
                <a:schemeClr val="bg1"/>
              </a:solidFill>
            </a:endParaRPr>
          </a:p>
        </p:txBody>
      </p:sp>
      <p:sp>
        <p:nvSpPr>
          <p:cNvPr id="14" name="Rectangle 13">
            <a:extLst>
              <a:ext uri="{FF2B5EF4-FFF2-40B4-BE49-F238E27FC236}">
                <a16:creationId xmlns:a16="http://schemas.microsoft.com/office/drawing/2014/main" id="{CE47BBC5-81E8-3EA5-74C3-A67C9ADBC781}"/>
              </a:ext>
            </a:extLst>
          </p:cNvPr>
          <p:cNvSpPr/>
          <p:nvPr/>
        </p:nvSpPr>
        <p:spPr>
          <a:xfrm>
            <a:off x="4262276" y="2325034"/>
            <a:ext cx="3517621" cy="161802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r>
              <a:rPr lang="en-GB" sz="1600">
                <a:solidFill>
                  <a:schemeClr val="bg1"/>
                </a:solidFill>
                <a:effectLst>
                  <a:outerShdw blurRad="38100" dist="38100" dir="2700000" algn="tl">
                    <a:srgbClr val="000000">
                      <a:alpha val="43137"/>
                    </a:srgbClr>
                  </a:outerShdw>
                </a:effectLst>
              </a:rPr>
              <a:t>XClarity One – Standard </a:t>
            </a:r>
          </a:p>
          <a:p>
            <a:r>
              <a:rPr lang="en-GB" sz="1400">
                <a:solidFill>
                  <a:schemeClr val="bg1"/>
                </a:solidFill>
                <a:effectLst>
                  <a:outerShdw blurRad="38100" dist="38100" dir="2700000" algn="tl">
                    <a:srgbClr val="000000">
                      <a:alpha val="43137"/>
                    </a:srgbClr>
                  </a:outerShdw>
                </a:effectLst>
              </a:rPr>
              <a:t>Analytics, Advanced Features, Support</a:t>
            </a:r>
          </a:p>
          <a:p>
            <a:pPr marL="285750" indent="-285750">
              <a:buFontTx/>
              <a:buChar char="-"/>
            </a:pPr>
            <a:endParaRPr lang="en-GB" sz="1400">
              <a:solidFill>
                <a:schemeClr val="bg1"/>
              </a:solidFill>
            </a:endParaRPr>
          </a:p>
          <a:p>
            <a:r>
              <a:rPr lang="en-GB" sz="1400">
                <a:solidFill>
                  <a:schemeClr val="bg1"/>
                </a:solidFill>
              </a:rPr>
              <a:t>XClarity One </a:t>
            </a:r>
            <a:r>
              <a:rPr lang="en-GB" sz="1400">
                <a:solidFill>
                  <a:srgbClr val="FFFF00"/>
                </a:solidFill>
              </a:rPr>
              <a:t>end dates will match the existing entitlement dates of </a:t>
            </a:r>
            <a:r>
              <a:rPr lang="en-GB" sz="1400">
                <a:solidFill>
                  <a:srgbClr val="A6B2E6"/>
                </a:solidFill>
              </a:rPr>
              <a:t>XClarity Pro </a:t>
            </a:r>
            <a:r>
              <a:rPr lang="en-GB" sz="1400">
                <a:solidFill>
                  <a:srgbClr val="FFFF00"/>
                </a:solidFill>
              </a:rPr>
              <a:t>and </a:t>
            </a:r>
            <a:r>
              <a:rPr lang="en-GB" sz="1400">
                <a:solidFill>
                  <a:schemeClr val="tx2"/>
                </a:solidFill>
              </a:rPr>
              <a:t>XClarity Orchestrator</a:t>
            </a:r>
          </a:p>
          <a:p>
            <a:endParaRPr lang="en-GB" sz="1400">
              <a:solidFill>
                <a:schemeClr val="bg1"/>
              </a:solidFill>
            </a:endParaRPr>
          </a:p>
          <a:p>
            <a:endParaRPr lang="en-GB" sz="1400">
              <a:solidFill>
                <a:schemeClr val="bg1"/>
              </a:solidFill>
            </a:endParaRPr>
          </a:p>
          <a:p>
            <a:endParaRPr lang="en-GB" sz="1600">
              <a:solidFill>
                <a:schemeClr val="bg1"/>
              </a:solidFill>
            </a:endParaRPr>
          </a:p>
        </p:txBody>
      </p:sp>
      <p:cxnSp>
        <p:nvCxnSpPr>
          <p:cNvPr id="15" name="Straight Arrow Connector 14">
            <a:extLst>
              <a:ext uri="{FF2B5EF4-FFF2-40B4-BE49-F238E27FC236}">
                <a16:creationId xmlns:a16="http://schemas.microsoft.com/office/drawing/2014/main" id="{3B43D725-8CAF-B3EB-3140-086192D1481C}"/>
              </a:ext>
            </a:extLst>
          </p:cNvPr>
          <p:cNvCxnSpPr>
            <a:cxnSpLocks/>
          </p:cNvCxnSpPr>
          <p:nvPr/>
        </p:nvCxnSpPr>
        <p:spPr>
          <a:xfrm>
            <a:off x="3635117" y="2681869"/>
            <a:ext cx="627159" cy="0"/>
          </a:xfrm>
          <a:prstGeom prst="straightConnector1">
            <a:avLst/>
          </a:prstGeom>
          <a:ln w="12700">
            <a:solidFill>
              <a:srgbClr val="A6B2E6"/>
            </a:solidFill>
            <a:miter lim="800000"/>
            <a:tailEnd type="triangle"/>
          </a:ln>
        </p:spPr>
        <p:style>
          <a:lnRef idx="1">
            <a:schemeClr val="accent1"/>
          </a:lnRef>
          <a:fillRef idx="0">
            <a:schemeClr val="accent1"/>
          </a:fillRef>
          <a:effectRef idx="0">
            <a:schemeClr val="accent1"/>
          </a:effectRef>
          <a:fontRef idx="minor">
            <a:schemeClr val="tx1"/>
          </a:fontRef>
        </p:style>
      </p:cxnSp>
      <p:pic>
        <p:nvPicPr>
          <p:cNvPr id="54" name="Graphic 53" descr="Right pointing backhand index with solid fill">
            <a:extLst>
              <a:ext uri="{FF2B5EF4-FFF2-40B4-BE49-F238E27FC236}">
                <a16:creationId xmlns:a16="http://schemas.microsoft.com/office/drawing/2014/main" id="{7FF5D58A-0607-572A-4AD3-75A9B690F52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57903" y="4699644"/>
            <a:ext cx="457200" cy="457200"/>
          </a:xfrm>
          <a:prstGeom prst="rect">
            <a:avLst/>
          </a:prstGeom>
        </p:spPr>
      </p:pic>
      <p:pic>
        <p:nvPicPr>
          <p:cNvPr id="57" name="Graphic 56" descr="Right pointing backhand index with solid fill">
            <a:extLst>
              <a:ext uri="{FF2B5EF4-FFF2-40B4-BE49-F238E27FC236}">
                <a16:creationId xmlns:a16="http://schemas.microsoft.com/office/drawing/2014/main" id="{9F486EE1-CAB9-66D4-84CC-CBB3FEB2998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941201" y="3093531"/>
            <a:ext cx="457200" cy="457200"/>
          </a:xfrm>
          <a:prstGeom prst="rect">
            <a:avLst/>
          </a:prstGeom>
        </p:spPr>
      </p:pic>
      <p:grpSp>
        <p:nvGrpSpPr>
          <p:cNvPr id="60" name="Group 59">
            <a:extLst>
              <a:ext uri="{FF2B5EF4-FFF2-40B4-BE49-F238E27FC236}">
                <a16:creationId xmlns:a16="http://schemas.microsoft.com/office/drawing/2014/main" id="{17E37050-52D1-E2B2-D715-5875704BDDA1}"/>
              </a:ext>
            </a:extLst>
          </p:cNvPr>
          <p:cNvGrpSpPr>
            <a:grpSpLocks noChangeAspect="1"/>
          </p:cNvGrpSpPr>
          <p:nvPr/>
        </p:nvGrpSpPr>
        <p:grpSpPr>
          <a:xfrm>
            <a:off x="760413" y="6348283"/>
            <a:ext cx="777240" cy="259316"/>
            <a:chOff x="547688" y="952500"/>
            <a:chExt cx="12190413" cy="4067175"/>
          </a:xfrm>
        </p:grpSpPr>
        <p:sp>
          <p:nvSpPr>
            <p:cNvPr id="61" name="Rectangle 60">
              <a:extLst>
                <a:ext uri="{FF2B5EF4-FFF2-40B4-BE49-F238E27FC236}">
                  <a16:creationId xmlns:a16="http://schemas.microsoft.com/office/drawing/2014/main" id="{30F035F0-D6F9-2925-F1F8-B1F53389F07B}"/>
                </a:ext>
              </a:extLst>
            </p:cNvPr>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2" name="Freeform 7">
              <a:extLst>
                <a:ext uri="{FF2B5EF4-FFF2-40B4-BE49-F238E27FC236}">
                  <a16:creationId xmlns:a16="http://schemas.microsoft.com/office/drawing/2014/main" id="{1D412371-EA32-3F21-547F-F3B1F1339FCC}"/>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3" name="Freeform 8">
              <a:extLst>
                <a:ext uri="{FF2B5EF4-FFF2-40B4-BE49-F238E27FC236}">
                  <a16:creationId xmlns:a16="http://schemas.microsoft.com/office/drawing/2014/main" id="{6DD907A1-D4A1-E7D2-E99D-ADDDFE4C828B}"/>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4" name="Freeform 9">
              <a:extLst>
                <a:ext uri="{FF2B5EF4-FFF2-40B4-BE49-F238E27FC236}">
                  <a16:creationId xmlns:a16="http://schemas.microsoft.com/office/drawing/2014/main" id="{4C63C5DE-2D61-AD4B-0FC3-8337D6FB652B}"/>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5" name="Freeform 10">
              <a:extLst>
                <a:ext uri="{FF2B5EF4-FFF2-40B4-BE49-F238E27FC236}">
                  <a16:creationId xmlns:a16="http://schemas.microsoft.com/office/drawing/2014/main" id="{8765065A-0732-A04D-F415-525011C09E7E}"/>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6" name="Freeform 10">
              <a:extLst>
                <a:ext uri="{FF2B5EF4-FFF2-40B4-BE49-F238E27FC236}">
                  <a16:creationId xmlns:a16="http://schemas.microsoft.com/office/drawing/2014/main" id="{767CB223-0582-EC22-9868-5A7A161A68B9}"/>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7" name="Freeform 11">
              <a:extLst>
                <a:ext uri="{FF2B5EF4-FFF2-40B4-BE49-F238E27FC236}">
                  <a16:creationId xmlns:a16="http://schemas.microsoft.com/office/drawing/2014/main" id="{37657214-F763-A794-7A1C-AD704DAF5BF8}"/>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68" name="TextBox 67">
            <a:extLst>
              <a:ext uri="{FF2B5EF4-FFF2-40B4-BE49-F238E27FC236}">
                <a16:creationId xmlns:a16="http://schemas.microsoft.com/office/drawing/2014/main" id="{9327D63A-61AF-EAF2-B37E-971F57B540C1}"/>
              </a:ext>
            </a:extLst>
          </p:cNvPr>
          <p:cNvSpPr txBox="1"/>
          <p:nvPr/>
        </p:nvSpPr>
        <p:spPr>
          <a:xfrm>
            <a:off x="1603459" y="6400806"/>
            <a:ext cx="4113728" cy="153848"/>
          </a:xfrm>
          <a:prstGeom prst="rect">
            <a:avLst/>
          </a:prstGeom>
          <a:noFill/>
        </p:spPr>
        <p:txBody>
          <a:bodyPr wrap="square" lIns="0" tIns="0" rIns="0" bIns="0" rtlCol="0">
            <a:spAutoFit/>
          </a:bodyPr>
          <a:lstStyle/>
          <a:p>
            <a:pPr defTabSz="1218621">
              <a:defRPr/>
            </a:pPr>
            <a:r>
              <a:rPr lang="en-US" sz="1000">
                <a:solidFill>
                  <a:prstClr val="white"/>
                </a:solidFill>
                <a:latin typeface="Arial"/>
                <a:cs typeface="Arial" pitchFamily="34" charset="0"/>
              </a:rPr>
              <a:t>2026 Lenovo. All rights reserved.</a:t>
            </a:r>
          </a:p>
        </p:txBody>
      </p:sp>
      <p:pic>
        <p:nvPicPr>
          <p:cNvPr id="79" name="Picture 78" descr="A computer hard drive with a purple background&#10;&#10;Description automatically generated">
            <a:extLst>
              <a:ext uri="{FF2B5EF4-FFF2-40B4-BE49-F238E27FC236}">
                <a16:creationId xmlns:a16="http://schemas.microsoft.com/office/drawing/2014/main" id="{380E5597-7FA8-C0C3-D399-F920FAD8C8B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234744" y="1233179"/>
            <a:ext cx="5954080" cy="4577304"/>
          </a:xfrm>
          <a:prstGeom prst="rect">
            <a:avLst/>
          </a:prstGeom>
        </p:spPr>
      </p:pic>
      <p:sp>
        <p:nvSpPr>
          <p:cNvPr id="49" name="Rectangle 48">
            <a:extLst>
              <a:ext uri="{FF2B5EF4-FFF2-40B4-BE49-F238E27FC236}">
                <a16:creationId xmlns:a16="http://schemas.microsoft.com/office/drawing/2014/main" id="{A53D903E-3D8C-170C-08ED-591C9F9C6E85}"/>
              </a:ext>
            </a:extLst>
          </p:cNvPr>
          <p:cNvSpPr/>
          <p:nvPr/>
        </p:nvSpPr>
        <p:spPr>
          <a:xfrm>
            <a:off x="8429540" y="604791"/>
            <a:ext cx="2899626" cy="179550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r>
              <a:rPr lang="en-GB" sz="1400">
                <a:solidFill>
                  <a:schemeClr val="bg1"/>
                </a:solidFill>
                <a:effectLst>
                  <a:outerShdw blurRad="38100" dist="38100" dir="2700000" algn="tl">
                    <a:srgbClr val="000000">
                      <a:alpha val="43137"/>
                    </a:srgbClr>
                  </a:outerShdw>
                </a:effectLst>
                <a:highlight>
                  <a:srgbClr val="7A126B"/>
                </a:highlight>
              </a:rPr>
              <a:t>Cloud</a:t>
            </a:r>
          </a:p>
          <a:p>
            <a:pPr marL="285750" indent="-285750" algn="l">
              <a:buFontTx/>
              <a:buChar char="-"/>
            </a:pPr>
            <a:endParaRPr lang="en-US" sz="1400">
              <a:solidFill>
                <a:schemeClr val="bg1"/>
              </a:solidFill>
            </a:endParaRPr>
          </a:p>
          <a:p>
            <a:pPr algn="l"/>
            <a:r>
              <a:rPr lang="en-US" sz="1400">
                <a:solidFill>
                  <a:schemeClr val="bg1"/>
                </a:solidFill>
              </a:rPr>
              <a:t>XClarity One in Cloud will automatically see Pro Licenses when an organization is registered with the matching customer number</a:t>
            </a:r>
          </a:p>
        </p:txBody>
      </p:sp>
      <p:sp>
        <p:nvSpPr>
          <p:cNvPr id="48" name="Rectangle 47">
            <a:extLst>
              <a:ext uri="{FF2B5EF4-FFF2-40B4-BE49-F238E27FC236}">
                <a16:creationId xmlns:a16="http://schemas.microsoft.com/office/drawing/2014/main" id="{5C26CFE2-69B1-321C-B146-4A4BC5879806}"/>
              </a:ext>
            </a:extLst>
          </p:cNvPr>
          <p:cNvSpPr/>
          <p:nvPr/>
        </p:nvSpPr>
        <p:spPr>
          <a:xfrm>
            <a:off x="8437035" y="4411212"/>
            <a:ext cx="2899626" cy="162382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r>
              <a:rPr lang="en-GB" sz="1400">
                <a:solidFill>
                  <a:schemeClr val="bg1"/>
                </a:solidFill>
                <a:effectLst>
                  <a:outerShdw blurRad="38100" dist="38100" dir="2700000" algn="tl">
                    <a:srgbClr val="000000">
                      <a:alpha val="43137"/>
                    </a:srgbClr>
                  </a:outerShdw>
                </a:effectLst>
                <a:highlight>
                  <a:srgbClr val="0000FF"/>
                </a:highlight>
              </a:rPr>
              <a:t>On-Premises</a:t>
            </a:r>
          </a:p>
          <a:p>
            <a:pPr marL="285750" indent="-285750" algn="l">
              <a:buFontTx/>
              <a:buChar char="-"/>
            </a:pPr>
            <a:endParaRPr lang="en-US" sz="1400">
              <a:solidFill>
                <a:schemeClr val="bg1"/>
              </a:solidFill>
            </a:endParaRPr>
          </a:p>
          <a:p>
            <a:pPr algn="l"/>
            <a:r>
              <a:rPr lang="en-US" sz="1400">
                <a:solidFill>
                  <a:schemeClr val="bg1"/>
                </a:solidFill>
              </a:rPr>
              <a:t>Recognizes Pro licenses or LKMS duplicates as XClarity One licenses (but not both at the same time!) </a:t>
            </a:r>
            <a:endParaRPr lang="en-US" sz="1400">
              <a:solidFill>
                <a:srgbClr val="FF0000"/>
              </a:solidFill>
            </a:endParaRPr>
          </a:p>
          <a:p>
            <a:pPr marL="285750" indent="-285750" algn="l">
              <a:buFontTx/>
              <a:buChar char="-"/>
            </a:pPr>
            <a:endParaRPr lang="en-GB" sz="1600">
              <a:solidFill>
                <a:schemeClr val="bg1"/>
              </a:solidFill>
            </a:endParaRPr>
          </a:p>
        </p:txBody>
      </p:sp>
      <p:cxnSp>
        <p:nvCxnSpPr>
          <p:cNvPr id="52" name="Straight Arrow Connector 51">
            <a:extLst>
              <a:ext uri="{FF2B5EF4-FFF2-40B4-BE49-F238E27FC236}">
                <a16:creationId xmlns:a16="http://schemas.microsoft.com/office/drawing/2014/main" id="{5D879B82-565B-61D1-E520-0EBB9B29078C}"/>
              </a:ext>
            </a:extLst>
          </p:cNvPr>
          <p:cNvCxnSpPr>
            <a:cxnSpLocks/>
          </p:cNvCxnSpPr>
          <p:nvPr/>
        </p:nvCxnSpPr>
        <p:spPr>
          <a:xfrm flipV="1">
            <a:off x="7779897" y="2400298"/>
            <a:ext cx="649643" cy="613120"/>
          </a:xfrm>
          <a:prstGeom prst="straightConnector1">
            <a:avLst/>
          </a:prstGeom>
          <a:ln w="12700">
            <a:solidFill>
              <a:schemeClr val="bg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B53572A-DF07-B90C-5712-F5337E76A95F}"/>
              </a:ext>
            </a:extLst>
          </p:cNvPr>
          <p:cNvCxnSpPr>
            <a:cxnSpLocks/>
          </p:cNvCxnSpPr>
          <p:nvPr/>
        </p:nvCxnSpPr>
        <p:spPr>
          <a:xfrm>
            <a:off x="7779897" y="3588831"/>
            <a:ext cx="649643" cy="822382"/>
          </a:xfrm>
          <a:prstGeom prst="straightConnector1">
            <a:avLst/>
          </a:prstGeom>
          <a:ln w="12700">
            <a:solidFill>
              <a:schemeClr val="bg1"/>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678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D7733-E704-7BF8-030A-3B39C73E5344}"/>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71F73875-4471-A03B-4C0B-D47F4C77C688}"/>
              </a:ext>
              <a:ext uri="{C183D7F6-B498-43B3-948B-1728B52AA6E4}">
                <adec:decorative xmlns:adec="http://schemas.microsoft.com/office/drawing/2017/decorative" val="1"/>
              </a:ext>
            </a:extLst>
          </p:cNvPr>
          <p:cNvSpPr/>
          <p:nvPr/>
        </p:nvSpPr>
        <p:spPr>
          <a:xfrm>
            <a:off x="1" y="0"/>
            <a:ext cx="12188824" cy="6862139"/>
          </a:xfrm>
          <a:prstGeom prst="rect">
            <a:avLst/>
          </a:prstGeom>
          <a:gradFill>
            <a:gsLst>
              <a:gs pos="100000">
                <a:srgbClr val="391262"/>
              </a:gs>
              <a:gs pos="26000">
                <a:srgbClr val="64131E"/>
              </a:gs>
              <a:gs pos="0">
                <a:srgbClr val="831B22"/>
              </a:gs>
              <a:gs pos="66000">
                <a:srgbClr val="4D144A"/>
              </a:gs>
            </a:gsLst>
            <a:path path="circle">
              <a:fillToRect l="100000" t="100000"/>
            </a:path>
          </a:gra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
        <p:nvSpPr>
          <p:cNvPr id="2" name="Slide Number Placeholder 1">
            <a:extLst>
              <a:ext uri="{FF2B5EF4-FFF2-40B4-BE49-F238E27FC236}">
                <a16:creationId xmlns:a16="http://schemas.microsoft.com/office/drawing/2014/main" id="{3F4CB657-A5CC-5D8E-3D9B-182B86F5948B}"/>
              </a:ext>
            </a:extLst>
          </p:cNvPr>
          <p:cNvSpPr>
            <a:spLocks noGrp="1"/>
          </p:cNvSpPr>
          <p:nvPr>
            <p:ph type="sldNum" sz="quarter" idx="10"/>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1218987"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60" name="Group 59">
            <a:extLst>
              <a:ext uri="{FF2B5EF4-FFF2-40B4-BE49-F238E27FC236}">
                <a16:creationId xmlns:a16="http://schemas.microsoft.com/office/drawing/2014/main" id="{984A735E-0C6F-3036-6089-7E2BCD1A2223}"/>
              </a:ext>
            </a:extLst>
          </p:cNvPr>
          <p:cNvGrpSpPr>
            <a:grpSpLocks noChangeAspect="1"/>
          </p:cNvGrpSpPr>
          <p:nvPr/>
        </p:nvGrpSpPr>
        <p:grpSpPr>
          <a:xfrm>
            <a:off x="760413" y="6348283"/>
            <a:ext cx="777240" cy="259316"/>
            <a:chOff x="547688" y="952500"/>
            <a:chExt cx="12190413" cy="4067175"/>
          </a:xfrm>
        </p:grpSpPr>
        <p:sp>
          <p:nvSpPr>
            <p:cNvPr id="61" name="Rectangle 60">
              <a:extLst>
                <a:ext uri="{FF2B5EF4-FFF2-40B4-BE49-F238E27FC236}">
                  <a16:creationId xmlns:a16="http://schemas.microsoft.com/office/drawing/2014/main" id="{48FB0598-8A6F-F58A-2BBE-2919BF21658E}"/>
                </a:ext>
              </a:extLst>
            </p:cNvPr>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2" name="Freeform 7">
              <a:extLst>
                <a:ext uri="{FF2B5EF4-FFF2-40B4-BE49-F238E27FC236}">
                  <a16:creationId xmlns:a16="http://schemas.microsoft.com/office/drawing/2014/main" id="{56EF4B09-FE8E-2A90-7277-C59341A71519}"/>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3" name="Freeform 8">
              <a:extLst>
                <a:ext uri="{FF2B5EF4-FFF2-40B4-BE49-F238E27FC236}">
                  <a16:creationId xmlns:a16="http://schemas.microsoft.com/office/drawing/2014/main" id="{CAED5F5C-AB32-E0C2-4705-CA3DA560C133}"/>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4" name="Freeform 9">
              <a:extLst>
                <a:ext uri="{FF2B5EF4-FFF2-40B4-BE49-F238E27FC236}">
                  <a16:creationId xmlns:a16="http://schemas.microsoft.com/office/drawing/2014/main" id="{EFD9F1E5-9BC6-3F73-7166-8AD94F501C32}"/>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5" name="Freeform 10">
              <a:extLst>
                <a:ext uri="{FF2B5EF4-FFF2-40B4-BE49-F238E27FC236}">
                  <a16:creationId xmlns:a16="http://schemas.microsoft.com/office/drawing/2014/main" id="{B90363AF-31F6-6D5E-BEA4-35ECC3C1F9E2}"/>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6" name="Freeform 10">
              <a:extLst>
                <a:ext uri="{FF2B5EF4-FFF2-40B4-BE49-F238E27FC236}">
                  <a16:creationId xmlns:a16="http://schemas.microsoft.com/office/drawing/2014/main" id="{9966BF6E-3665-A5F3-0FD8-263CF8473AB9}"/>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7" name="Freeform 11">
              <a:extLst>
                <a:ext uri="{FF2B5EF4-FFF2-40B4-BE49-F238E27FC236}">
                  <a16:creationId xmlns:a16="http://schemas.microsoft.com/office/drawing/2014/main" id="{F0C4C967-B647-3507-1421-41A5A6BDAA86}"/>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68" name="TextBox 67">
            <a:extLst>
              <a:ext uri="{FF2B5EF4-FFF2-40B4-BE49-F238E27FC236}">
                <a16:creationId xmlns:a16="http://schemas.microsoft.com/office/drawing/2014/main" id="{EBFF3C87-9957-B3AB-7B74-7B2EB46BA00C}"/>
              </a:ext>
            </a:extLst>
          </p:cNvPr>
          <p:cNvSpPr txBox="1"/>
          <p:nvPr/>
        </p:nvSpPr>
        <p:spPr>
          <a:xfrm>
            <a:off x="1603459" y="6400806"/>
            <a:ext cx="4113728" cy="153848"/>
          </a:xfrm>
          <a:prstGeom prst="rect">
            <a:avLst/>
          </a:prstGeom>
          <a:noFill/>
        </p:spPr>
        <p:txBody>
          <a:bodyPr wrap="square" lIns="0" tIns="0" rIns="0" bIns="0" rtlCol="0">
            <a:spAutoFit/>
          </a:bodyPr>
          <a:lstStyle/>
          <a:p>
            <a:pPr marL="0" marR="0" lvl="0" indent="0" algn="l" defTabSz="121862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a:ea typeface="+mn-ea"/>
                <a:cs typeface="Arial" pitchFamily="34" charset="0"/>
              </a:rPr>
              <a:t>2026 Lenovo. All rights reserved.</a:t>
            </a:r>
          </a:p>
        </p:txBody>
      </p:sp>
      <p:sp>
        <p:nvSpPr>
          <p:cNvPr id="49" name="Rectangle 48">
            <a:extLst>
              <a:ext uri="{FF2B5EF4-FFF2-40B4-BE49-F238E27FC236}">
                <a16:creationId xmlns:a16="http://schemas.microsoft.com/office/drawing/2014/main" id="{43B01C32-D076-0F96-3D40-8AC142025E7D}"/>
              </a:ext>
            </a:extLst>
          </p:cNvPr>
          <p:cNvSpPr/>
          <p:nvPr/>
        </p:nvSpPr>
        <p:spPr>
          <a:xfrm>
            <a:off x="3775547" y="1305899"/>
            <a:ext cx="2061701" cy="4319833"/>
          </a:xfrm>
          <a:prstGeom prst="rect">
            <a:avLst/>
          </a:prstGeom>
          <a:noFill/>
          <a:ln>
            <a:solidFill>
              <a:srgbClr val="7A126B"/>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outerShdw blurRad="38100" dist="38100" dir="2700000" algn="tl">
                    <a:srgbClr val="000000">
                      <a:alpha val="43137"/>
                    </a:srgbClr>
                  </a:outerShdw>
                </a:effectLst>
                <a:highlight>
                  <a:srgbClr val="7A126B"/>
                </a:highlight>
                <a:uLnTx/>
                <a:uFillTx/>
                <a:latin typeface="Arial"/>
                <a:ea typeface="+mn-ea"/>
                <a:cs typeface="+mn-cs"/>
              </a:rPr>
              <a:t>Cloud</a:t>
            </a:r>
          </a:p>
          <a:p>
            <a:pPr marL="285750" marR="0" lvl="0" indent="-285750" algn="l" defTabSz="1218987" rtl="0" eaLnBrk="1" fontAlgn="auto" latinLnBrk="0" hangingPunct="1">
              <a:lnSpc>
                <a:spcPct val="100000"/>
              </a:lnSpc>
              <a:spcBef>
                <a:spcPts val="0"/>
              </a:spcBef>
              <a:spcAft>
                <a:spcPts val="0"/>
              </a:spcAft>
              <a:buClrTx/>
              <a:buSzTx/>
              <a:buFontTx/>
              <a:buChar char="-"/>
              <a:tabLst/>
              <a:defRPr/>
            </a:pPr>
            <a:endParaRPr kumimoji="0" lang="en-US" sz="1400" b="0" i="0" u="none" strike="noStrike" kern="1200" cap="none" spc="0" normalizeH="0" baseline="0" noProof="0">
              <a:ln>
                <a:noFill/>
              </a:ln>
              <a:solidFill>
                <a:prstClr val="white"/>
              </a:solidFill>
              <a:effectLst/>
              <a:uLnTx/>
              <a:uFillTx/>
              <a:latin typeface="Arial"/>
              <a:ea typeface="+mn-ea"/>
              <a:cs typeface="+mn-cs"/>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XClarity One in Cloud will automatically see Pro Licenses when an organization is registered with the matching customer number. If you purchased licenses before requesting an organization, the organization request is approved immediately, and the licenses are automatically applied to the organization.</a:t>
            </a:r>
          </a:p>
        </p:txBody>
      </p:sp>
      <p:sp>
        <p:nvSpPr>
          <p:cNvPr id="48" name="Rectangle 47">
            <a:extLst>
              <a:ext uri="{FF2B5EF4-FFF2-40B4-BE49-F238E27FC236}">
                <a16:creationId xmlns:a16="http://schemas.microsoft.com/office/drawing/2014/main" id="{53A0387E-28A5-0270-1B04-AE08AE4BAB75}"/>
              </a:ext>
            </a:extLst>
          </p:cNvPr>
          <p:cNvSpPr/>
          <p:nvPr/>
        </p:nvSpPr>
        <p:spPr>
          <a:xfrm>
            <a:off x="6824915" y="1305900"/>
            <a:ext cx="2061701" cy="431983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285750" marR="0" lvl="0" indent="-285750" algn="l" defTabSz="1218987" rtl="0" eaLnBrk="1" fontAlgn="auto" latinLnBrk="0" hangingPunct="1">
              <a:lnSpc>
                <a:spcPct val="100000"/>
              </a:lnSpc>
              <a:spcBef>
                <a:spcPts val="0"/>
              </a:spcBef>
              <a:spcAft>
                <a:spcPts val="0"/>
              </a:spcAft>
              <a:buClrTx/>
              <a:buSzTx/>
              <a:buFontTx/>
              <a:buChar char="-"/>
              <a:tabLst/>
              <a:defRPr/>
            </a:pPr>
            <a:endParaRPr kumimoji="0" lang="en-US" sz="1400" b="0" i="0" u="none" strike="noStrike" kern="1200" cap="none" spc="0" normalizeH="0" baseline="0" noProof="0">
              <a:ln>
                <a:noFill/>
              </a:ln>
              <a:solidFill>
                <a:prstClr val="white"/>
              </a:solidFill>
              <a:effectLst/>
              <a:uLnTx/>
              <a:uFillTx/>
              <a:latin typeface="Arial"/>
              <a:ea typeface="+mn-ea"/>
              <a:cs typeface="+mn-cs"/>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Recognizes Pro licenses or LKMS duplicates as XClarity One licenses (but not both at the same time!)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400">
                <a:solidFill>
                  <a:prstClr val="white"/>
                </a:solidFill>
                <a:latin typeface="Arial"/>
              </a:rPr>
              <a:t>A license</a:t>
            </a:r>
            <a:r>
              <a:rPr kumimoji="0" lang="en-US" sz="1400" b="0" i="0" u="none" strike="noStrike" kern="1200" cap="none" spc="0" normalizeH="0" baseline="0" noProof="0">
                <a:ln>
                  <a:noFill/>
                </a:ln>
                <a:solidFill>
                  <a:prstClr val="white"/>
                </a:solidFill>
                <a:effectLst/>
                <a:uLnTx/>
                <a:uFillTx/>
                <a:latin typeface="Arial"/>
                <a:ea typeface="+mn-ea"/>
                <a:cs typeface="+mn-cs"/>
              </a:rPr>
              <a:t> for XClarity One needs to be downloaded and  imported in order to activate functions in the portal. Either LXP or XC1 is accepted but not both.</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400">
              <a:solidFill>
                <a:prstClr val="white"/>
              </a:solidFill>
              <a:latin typeface="Arial"/>
            </a:endParaRPr>
          </a:p>
          <a:p>
            <a:r>
              <a:rPr lang="en-GB" sz="1400">
                <a:solidFill>
                  <a:prstClr val="white"/>
                </a:solidFill>
                <a:effectLst>
                  <a:outerShdw blurRad="38100" dist="38100" dir="2700000" algn="tl">
                    <a:srgbClr val="000000">
                      <a:alpha val="43137"/>
                    </a:srgbClr>
                  </a:outerShdw>
                </a:effectLst>
                <a:highlight>
                  <a:srgbClr val="0000FF"/>
                </a:highlight>
              </a:rPr>
              <a:t>On-Premises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0000"/>
              </a:solidFill>
              <a:effectLst/>
              <a:uLnTx/>
              <a:uFillTx/>
              <a:latin typeface="Arial"/>
              <a:ea typeface="+mn-ea"/>
              <a:cs typeface="+mn-cs"/>
            </a:endParaRPr>
          </a:p>
          <a:p>
            <a:pPr marL="285750" marR="0" lvl="0" indent="-285750" algn="l" defTabSz="1218987" rtl="0" eaLnBrk="1" fontAlgn="auto" latinLnBrk="0" hangingPunct="1">
              <a:lnSpc>
                <a:spcPct val="100000"/>
              </a:lnSpc>
              <a:spcBef>
                <a:spcPts val="0"/>
              </a:spcBef>
              <a:spcAft>
                <a:spcPts val="0"/>
              </a:spcAft>
              <a:buClrTx/>
              <a:buSzTx/>
              <a:buFontTx/>
              <a:buChar char="-"/>
              <a:tabLst/>
              <a:defRPr/>
            </a:pPr>
            <a:endParaRPr kumimoji="0" lang="en-GB" sz="1600" b="0" i="0" u="none" strike="noStrike" kern="1200" cap="none" spc="0" normalizeH="0" baseline="0" noProof="0">
              <a:ln>
                <a:noFill/>
              </a:ln>
              <a:solidFill>
                <a:prstClr val="white"/>
              </a:solidFill>
              <a:effectLst/>
              <a:uLnTx/>
              <a:uFillTx/>
              <a:latin typeface="Arial"/>
              <a:ea typeface="+mn-ea"/>
              <a:cs typeface="+mn-cs"/>
            </a:endParaRPr>
          </a:p>
        </p:txBody>
      </p:sp>
      <p:pic>
        <p:nvPicPr>
          <p:cNvPr id="5" name="Graphic 4">
            <a:extLst>
              <a:ext uri="{FF2B5EF4-FFF2-40B4-BE49-F238E27FC236}">
                <a16:creationId xmlns:a16="http://schemas.microsoft.com/office/drawing/2014/main" id="{6EBE8444-6380-7DF6-74FD-4561BD2DFF74}"/>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502422" y="3444236"/>
            <a:ext cx="457200" cy="457200"/>
          </a:xfrm>
          <a:prstGeom prst="rect">
            <a:avLst/>
          </a:prstGeom>
        </p:spPr>
      </p:pic>
      <p:pic>
        <p:nvPicPr>
          <p:cNvPr id="6" name="Graphic 5">
            <a:extLst>
              <a:ext uri="{FF2B5EF4-FFF2-40B4-BE49-F238E27FC236}">
                <a16:creationId xmlns:a16="http://schemas.microsoft.com/office/drawing/2014/main" id="{C5BB9F07-1EED-FA04-5ED9-DCFBCB3E2355}"/>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2136267" y="3444236"/>
            <a:ext cx="457200" cy="457200"/>
          </a:xfrm>
          <a:prstGeom prst="rect">
            <a:avLst/>
          </a:prstGeom>
        </p:spPr>
      </p:pic>
      <p:pic>
        <p:nvPicPr>
          <p:cNvPr id="7" name="Graphic 6">
            <a:extLst>
              <a:ext uri="{FF2B5EF4-FFF2-40B4-BE49-F238E27FC236}">
                <a16:creationId xmlns:a16="http://schemas.microsoft.com/office/drawing/2014/main" id="{8A18F9A4-F7CD-D827-0AF3-7A8AB17027FB}"/>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2769091" y="3444236"/>
            <a:ext cx="457200" cy="457200"/>
          </a:xfrm>
          <a:prstGeom prst="rect">
            <a:avLst/>
          </a:prstGeom>
        </p:spPr>
      </p:pic>
      <p:sp>
        <p:nvSpPr>
          <p:cNvPr id="8" name="TextBox 7">
            <a:extLst>
              <a:ext uri="{FF2B5EF4-FFF2-40B4-BE49-F238E27FC236}">
                <a16:creationId xmlns:a16="http://schemas.microsoft.com/office/drawing/2014/main" id="{B7F00159-AE0F-15DA-A25C-3C1B3276D9D5}"/>
              </a:ext>
            </a:extLst>
          </p:cNvPr>
          <p:cNvSpPr txBox="1"/>
          <p:nvPr/>
        </p:nvSpPr>
        <p:spPr>
          <a:xfrm>
            <a:off x="1400441" y="3900646"/>
            <a:ext cx="670327" cy="397008"/>
          </a:xfrm>
          <a:prstGeom prst="rect">
            <a:avLst/>
          </a:prstGeom>
          <a:noFill/>
        </p:spPr>
        <p:txBody>
          <a:bodyPr rot="0" spcFirstLastPara="0" vertOverflow="overflow" horzOverflow="overflow" vert="horz" wrap="none" lIns="91416" tIns="45708" rIns="91416" bIns="45708" numCol="1" spcCol="0" rtlCol="0" fromWordArt="0" anchor="ctr" anchorCtr="0" forceAA="0" compatLnSpc="1">
            <a:prstTxWarp prst="textNoShape">
              <a:avLst/>
            </a:prstTxWarp>
            <a:spAutoFit/>
          </a:bodyPr>
          <a:lstStyle>
            <a:defPPr>
              <a:defRPr lang="en-US"/>
            </a:defPPr>
            <a:lvl1pPr algn="ctr" defTabSz="1218987">
              <a:defRPr sz="1200">
                <a:solidFill>
                  <a:prstClr val="white"/>
                </a:solidFill>
                <a:latin typeface="Arial"/>
                <a:cs typeface="Arial"/>
              </a:defRPr>
            </a:lvl1pPr>
          </a:lstStyle>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srgbClr val="E1251B">
                    <a:lumMod val="60000"/>
                    <a:lumOff val="40000"/>
                  </a:srgbClr>
                </a:solidFill>
                <a:effectLst/>
                <a:uLnTx/>
                <a:uFillTx/>
                <a:latin typeface="Arial"/>
                <a:ea typeface="+mn-ea"/>
                <a:cs typeface="Arial"/>
              </a:rPr>
              <a:t>Secure </a:t>
            </a:r>
            <a:br>
              <a:rPr kumimoji="0" lang="en-US" sz="1100" b="0" i="0" u="none" strike="noStrike" kern="1200" cap="none" spc="0" normalizeH="0" baseline="0" noProof="0">
                <a:ln>
                  <a:noFill/>
                </a:ln>
                <a:solidFill>
                  <a:srgbClr val="E1251B">
                    <a:lumMod val="60000"/>
                    <a:lumOff val="40000"/>
                  </a:srgbClr>
                </a:solidFill>
                <a:effectLst/>
                <a:uLnTx/>
                <a:uFillTx/>
                <a:latin typeface="Arial"/>
                <a:ea typeface="+mn-ea"/>
                <a:cs typeface="Arial"/>
              </a:rPr>
            </a:br>
            <a:r>
              <a:rPr kumimoji="0" lang="en-US" sz="1100" b="0" i="0" u="none" strike="noStrike" kern="1200" cap="none" spc="0" normalizeH="0" baseline="0" noProof="0">
                <a:ln>
                  <a:noFill/>
                </a:ln>
                <a:solidFill>
                  <a:srgbClr val="E1251B">
                    <a:lumMod val="60000"/>
                    <a:lumOff val="40000"/>
                  </a:srgbClr>
                </a:solidFill>
                <a:effectLst/>
                <a:uLnTx/>
                <a:uFillTx/>
                <a:latin typeface="Arial"/>
                <a:ea typeface="+mn-ea"/>
                <a:cs typeface="Arial"/>
              </a:rPr>
              <a:t>hub 1</a:t>
            </a:r>
          </a:p>
        </p:txBody>
      </p:sp>
      <p:sp>
        <p:nvSpPr>
          <p:cNvPr id="9" name="TextBox 8">
            <a:extLst>
              <a:ext uri="{FF2B5EF4-FFF2-40B4-BE49-F238E27FC236}">
                <a16:creationId xmlns:a16="http://schemas.microsoft.com/office/drawing/2014/main" id="{B9DEEBCA-DB10-51AB-A2A2-B8558D18852A}"/>
              </a:ext>
            </a:extLst>
          </p:cNvPr>
          <p:cNvSpPr txBox="1"/>
          <p:nvPr/>
        </p:nvSpPr>
        <p:spPr>
          <a:xfrm>
            <a:off x="2026791" y="3900646"/>
            <a:ext cx="670327" cy="397008"/>
          </a:xfrm>
          <a:prstGeom prst="rect">
            <a:avLst/>
          </a:prstGeom>
          <a:noFill/>
        </p:spPr>
        <p:txBody>
          <a:bodyPr rot="0" spcFirstLastPara="0" vertOverflow="overflow" horzOverflow="overflow" vert="horz" wrap="none" lIns="91416" tIns="45708" rIns="91416" bIns="45708" numCol="1" spcCol="0" rtlCol="0" fromWordArt="0" anchor="ctr" anchorCtr="0" forceAA="0" compatLnSpc="1">
            <a:prstTxWarp prst="textNoShape">
              <a:avLst/>
            </a:prstTxWarp>
            <a:spAutoFit/>
          </a:bodyPr>
          <a:lstStyle>
            <a:defPPr>
              <a:defRPr lang="en-US"/>
            </a:defPPr>
            <a:lvl1pPr algn="ctr" defTabSz="1218987">
              <a:defRPr sz="1200">
                <a:solidFill>
                  <a:prstClr val="white"/>
                </a:solidFill>
                <a:latin typeface="Arial"/>
                <a:cs typeface="Arial"/>
              </a:defRPr>
            </a:lvl1pPr>
          </a:lstStyle>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srgbClr val="E1251B">
                    <a:lumMod val="60000"/>
                    <a:lumOff val="40000"/>
                  </a:srgbClr>
                </a:solidFill>
                <a:effectLst/>
                <a:uLnTx/>
                <a:uFillTx/>
                <a:latin typeface="Arial"/>
                <a:ea typeface="+mn-ea"/>
                <a:cs typeface="Arial"/>
              </a:rPr>
              <a:t>Secure </a:t>
            </a:r>
            <a:br>
              <a:rPr kumimoji="0" lang="en-US" sz="1100" b="0" i="0" u="none" strike="noStrike" kern="1200" cap="none" spc="0" normalizeH="0" baseline="0" noProof="0">
                <a:ln>
                  <a:noFill/>
                </a:ln>
                <a:solidFill>
                  <a:srgbClr val="E1251B">
                    <a:lumMod val="60000"/>
                    <a:lumOff val="40000"/>
                  </a:srgbClr>
                </a:solidFill>
                <a:effectLst/>
                <a:uLnTx/>
                <a:uFillTx/>
                <a:latin typeface="Arial"/>
                <a:ea typeface="+mn-ea"/>
                <a:cs typeface="Arial"/>
              </a:rPr>
            </a:br>
            <a:r>
              <a:rPr kumimoji="0" lang="en-US" sz="1100" b="0" i="0" u="none" strike="noStrike" kern="1200" cap="none" spc="0" normalizeH="0" baseline="0" noProof="0">
                <a:ln>
                  <a:noFill/>
                </a:ln>
                <a:solidFill>
                  <a:srgbClr val="E1251B">
                    <a:lumMod val="60000"/>
                    <a:lumOff val="40000"/>
                  </a:srgbClr>
                </a:solidFill>
                <a:effectLst/>
                <a:uLnTx/>
                <a:uFillTx/>
                <a:latin typeface="Arial"/>
                <a:ea typeface="+mn-ea"/>
                <a:cs typeface="Arial"/>
              </a:rPr>
              <a:t>hub 1</a:t>
            </a:r>
          </a:p>
        </p:txBody>
      </p:sp>
      <p:sp>
        <p:nvSpPr>
          <p:cNvPr id="10" name="TextBox 9">
            <a:extLst>
              <a:ext uri="{FF2B5EF4-FFF2-40B4-BE49-F238E27FC236}">
                <a16:creationId xmlns:a16="http://schemas.microsoft.com/office/drawing/2014/main" id="{F644BFF2-9E87-641E-4CD9-2072D903CD03}"/>
              </a:ext>
            </a:extLst>
          </p:cNvPr>
          <p:cNvSpPr txBox="1"/>
          <p:nvPr/>
        </p:nvSpPr>
        <p:spPr>
          <a:xfrm>
            <a:off x="2662528" y="3900646"/>
            <a:ext cx="670327" cy="397008"/>
          </a:xfrm>
          <a:prstGeom prst="rect">
            <a:avLst/>
          </a:prstGeom>
          <a:noFill/>
        </p:spPr>
        <p:txBody>
          <a:bodyPr rot="0" spcFirstLastPara="0" vertOverflow="overflow" horzOverflow="overflow" vert="horz" wrap="none" lIns="91416" tIns="45708" rIns="91416" bIns="45708" numCol="1" spcCol="0" rtlCol="0" fromWordArt="0" anchor="ctr" anchorCtr="0" forceAA="0" compatLnSpc="1">
            <a:prstTxWarp prst="textNoShape">
              <a:avLst/>
            </a:prstTxWarp>
            <a:spAutoFit/>
          </a:bodyPr>
          <a:lstStyle>
            <a:defPPr>
              <a:defRPr lang="en-US"/>
            </a:defPPr>
            <a:lvl1pPr algn="ctr" defTabSz="1218987">
              <a:defRPr sz="1200">
                <a:solidFill>
                  <a:prstClr val="white"/>
                </a:solidFill>
                <a:latin typeface="Arial"/>
                <a:cs typeface="Arial"/>
              </a:defRPr>
            </a:lvl1pPr>
          </a:lstStyle>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srgbClr val="E1251B">
                    <a:lumMod val="60000"/>
                    <a:lumOff val="40000"/>
                  </a:srgbClr>
                </a:solidFill>
                <a:effectLst/>
                <a:uLnTx/>
                <a:uFillTx/>
                <a:latin typeface="Arial"/>
                <a:ea typeface="+mn-ea"/>
                <a:cs typeface="Arial"/>
              </a:rPr>
              <a:t>Secure </a:t>
            </a:r>
            <a:br>
              <a:rPr kumimoji="0" lang="en-US" sz="1100" b="0" i="0" u="none" strike="noStrike" kern="1200" cap="none" spc="0" normalizeH="0" baseline="0" noProof="0">
                <a:ln>
                  <a:noFill/>
                </a:ln>
                <a:solidFill>
                  <a:srgbClr val="E1251B">
                    <a:lumMod val="60000"/>
                    <a:lumOff val="40000"/>
                  </a:srgbClr>
                </a:solidFill>
                <a:effectLst/>
                <a:uLnTx/>
                <a:uFillTx/>
                <a:latin typeface="Arial"/>
                <a:ea typeface="+mn-ea"/>
                <a:cs typeface="Arial"/>
              </a:rPr>
            </a:br>
            <a:r>
              <a:rPr kumimoji="0" lang="en-US" sz="1100" b="0" i="0" u="none" strike="noStrike" kern="1200" cap="none" spc="0" normalizeH="0" baseline="0" noProof="0">
                <a:ln>
                  <a:noFill/>
                </a:ln>
                <a:solidFill>
                  <a:srgbClr val="E1251B">
                    <a:lumMod val="60000"/>
                    <a:lumOff val="40000"/>
                  </a:srgbClr>
                </a:solidFill>
                <a:effectLst/>
                <a:uLnTx/>
                <a:uFillTx/>
                <a:latin typeface="Arial"/>
                <a:ea typeface="+mn-ea"/>
                <a:cs typeface="Arial"/>
              </a:rPr>
              <a:t>hub 1</a:t>
            </a:r>
          </a:p>
        </p:txBody>
      </p:sp>
      <p:cxnSp>
        <p:nvCxnSpPr>
          <p:cNvPr id="11" name="Straight Arrow Connector 10">
            <a:extLst>
              <a:ext uri="{FF2B5EF4-FFF2-40B4-BE49-F238E27FC236}">
                <a16:creationId xmlns:a16="http://schemas.microsoft.com/office/drawing/2014/main" id="{65703C72-8755-7CD2-E4EB-9C59DBB46E22}"/>
              </a:ext>
            </a:extLst>
          </p:cNvPr>
          <p:cNvCxnSpPr>
            <a:cxnSpLocks/>
            <a:stCxn id="73" idx="2"/>
          </p:cNvCxnSpPr>
          <p:nvPr/>
        </p:nvCxnSpPr>
        <p:spPr>
          <a:xfrm flipH="1">
            <a:off x="2358569" y="2762402"/>
            <a:ext cx="3006" cy="635203"/>
          </a:xfrm>
          <a:prstGeom prst="straightConnector1">
            <a:avLst/>
          </a:prstGeom>
          <a:noFill/>
          <a:ln w="12700" cap="flat" cmpd="sng" algn="ctr">
            <a:solidFill>
              <a:schemeClr val="accent1">
                <a:lumMod val="60000"/>
                <a:lumOff val="40000"/>
              </a:schemeClr>
            </a:solidFill>
            <a:prstDash val="solid"/>
            <a:miter lim="800000"/>
            <a:headEnd type="triangle"/>
            <a:tailEnd type="triangle"/>
          </a:ln>
          <a:effectLst/>
        </p:spPr>
      </p:cxnSp>
      <p:cxnSp>
        <p:nvCxnSpPr>
          <p:cNvPr id="16" name="Elbow Connector 237">
            <a:extLst>
              <a:ext uri="{FF2B5EF4-FFF2-40B4-BE49-F238E27FC236}">
                <a16:creationId xmlns:a16="http://schemas.microsoft.com/office/drawing/2014/main" id="{57E94F7C-EF42-36BF-5FF4-DCBD245078AB}"/>
              </a:ext>
            </a:extLst>
          </p:cNvPr>
          <p:cNvCxnSpPr>
            <a:cxnSpLocks/>
          </p:cNvCxnSpPr>
          <p:nvPr/>
        </p:nvCxnSpPr>
        <p:spPr>
          <a:xfrm rot="5400000" flipH="1" flipV="1">
            <a:off x="2360299" y="2764962"/>
            <a:ext cx="12700" cy="1266669"/>
          </a:xfrm>
          <a:prstGeom prst="bentConnector3">
            <a:avLst>
              <a:gd name="adj1" fmla="val 1800000"/>
            </a:avLst>
          </a:prstGeom>
          <a:noFill/>
          <a:ln w="12700" cap="flat" cmpd="sng" algn="ctr">
            <a:solidFill>
              <a:schemeClr val="accent1">
                <a:lumMod val="60000"/>
                <a:lumOff val="40000"/>
              </a:schemeClr>
            </a:solidFill>
            <a:prstDash val="solid"/>
            <a:miter lim="800000"/>
            <a:headEnd type="triangle"/>
            <a:tailEnd type="triangle"/>
          </a:ln>
          <a:effectLst/>
        </p:spPr>
      </p:cxnSp>
      <p:cxnSp>
        <p:nvCxnSpPr>
          <p:cNvPr id="17" name="Straight Connector 16">
            <a:extLst>
              <a:ext uri="{FF2B5EF4-FFF2-40B4-BE49-F238E27FC236}">
                <a16:creationId xmlns:a16="http://schemas.microsoft.com/office/drawing/2014/main" id="{0652B6B5-7FF1-0375-2590-F87AA49B9FBD}"/>
              </a:ext>
            </a:extLst>
          </p:cNvPr>
          <p:cNvCxnSpPr>
            <a:cxnSpLocks/>
          </p:cNvCxnSpPr>
          <p:nvPr/>
        </p:nvCxnSpPr>
        <p:spPr>
          <a:xfrm>
            <a:off x="1091345" y="1203149"/>
            <a:ext cx="0" cy="4098719"/>
          </a:xfrm>
          <a:prstGeom prst="line">
            <a:avLst/>
          </a:prstGeom>
          <a:ln w="12700">
            <a:gradFill>
              <a:gsLst>
                <a:gs pos="0">
                  <a:schemeClr val="bg1">
                    <a:alpha val="0"/>
                  </a:schemeClr>
                </a:gs>
                <a:gs pos="50000">
                  <a:schemeClr val="bg1"/>
                </a:gs>
                <a:gs pos="100000">
                  <a:schemeClr val="bg1">
                    <a:alpha val="0"/>
                  </a:schemeClr>
                </a:gs>
              </a:gsLst>
              <a:lin ang="5400000" scaled="1"/>
            </a:gradFill>
            <a:miter lim="800000"/>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BAD05FC-06F2-C028-1D15-D023BA66F3B9}"/>
              </a:ext>
            </a:extLst>
          </p:cNvPr>
          <p:cNvSpPr txBox="1"/>
          <p:nvPr/>
        </p:nvSpPr>
        <p:spPr>
          <a:xfrm>
            <a:off x="1351899" y="5149646"/>
            <a:ext cx="2029498" cy="338554"/>
          </a:xfrm>
          <a:prstGeom prst="rect">
            <a:avLst/>
          </a:prstGeom>
          <a:noFill/>
          <a:ln>
            <a:solidFill>
              <a:srgbClr val="7A126B"/>
            </a:solidFill>
          </a:ln>
        </p:spPr>
        <p:txBody>
          <a:bodyPr wrap="square" rtlCol="0">
            <a:spAutoFit/>
          </a:bodyPr>
          <a:lstStyle/>
          <a:p>
            <a:pPr marL="0" marR="0" lvl="0" indent="0" algn="ctr" defTabSz="91385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44B7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Cloud hybrid</a:t>
            </a:r>
          </a:p>
        </p:txBody>
      </p:sp>
      <p:sp>
        <p:nvSpPr>
          <p:cNvPr id="20" name="TextBox 19">
            <a:extLst>
              <a:ext uri="{FF2B5EF4-FFF2-40B4-BE49-F238E27FC236}">
                <a16:creationId xmlns:a16="http://schemas.microsoft.com/office/drawing/2014/main" id="{F30039B3-C369-3281-0A25-EC4F79D918E1}"/>
              </a:ext>
            </a:extLst>
          </p:cNvPr>
          <p:cNvSpPr txBox="1"/>
          <p:nvPr/>
        </p:nvSpPr>
        <p:spPr>
          <a:xfrm>
            <a:off x="9425738" y="5148354"/>
            <a:ext cx="1999949" cy="338554"/>
          </a:xfrm>
          <a:prstGeom prst="rect">
            <a:avLst/>
          </a:prstGeom>
          <a:noFill/>
          <a:ln>
            <a:solidFill>
              <a:srgbClr val="0000FF"/>
            </a:solidFill>
          </a:ln>
        </p:spPr>
        <p:txBody>
          <a:bodyPr wrap="square" rtlCol="0">
            <a:spAutoFit/>
          </a:bodyPr>
          <a:lstStyle/>
          <a:p>
            <a:pPr marL="0" marR="0" lvl="0" indent="0" algn="ctr" defTabSz="91385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385D8"/>
                </a:solidFill>
                <a:effectLst/>
                <a:uLnTx/>
                <a:uFillTx/>
                <a:latin typeface="Arial" panose="020B0604020202020204" pitchFamily="34" charset="0"/>
                <a:ea typeface="+mn-ea"/>
                <a:cs typeface="Arial" panose="020B0604020202020204" pitchFamily="34" charset="0"/>
              </a:rPr>
              <a:t>On-premises</a:t>
            </a:r>
          </a:p>
        </p:txBody>
      </p:sp>
      <p:cxnSp>
        <p:nvCxnSpPr>
          <p:cNvPr id="21" name="Straight Connector 20">
            <a:extLst>
              <a:ext uri="{FF2B5EF4-FFF2-40B4-BE49-F238E27FC236}">
                <a16:creationId xmlns:a16="http://schemas.microsoft.com/office/drawing/2014/main" id="{73A6B0E9-72C7-0E32-CE88-30F4D9F70ABB}"/>
              </a:ext>
            </a:extLst>
          </p:cNvPr>
          <p:cNvCxnSpPr>
            <a:cxnSpLocks/>
          </p:cNvCxnSpPr>
          <p:nvPr/>
        </p:nvCxnSpPr>
        <p:spPr>
          <a:xfrm>
            <a:off x="403919" y="3033918"/>
            <a:ext cx="3174488" cy="0"/>
          </a:xfrm>
          <a:prstGeom prst="line">
            <a:avLst/>
          </a:prstGeom>
          <a:solidFill>
            <a:schemeClr val="tx1"/>
          </a:solidFill>
          <a:ln w="12700" cap="flat" cmpd="sng" algn="ctr">
            <a:solidFill>
              <a:schemeClr val="accent1">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2" name="Group 21">
            <a:extLst>
              <a:ext uri="{FF2B5EF4-FFF2-40B4-BE49-F238E27FC236}">
                <a16:creationId xmlns:a16="http://schemas.microsoft.com/office/drawing/2014/main" id="{B1D3E23D-FF53-1CF3-6D9E-C2ECF067E9A9}"/>
              </a:ext>
            </a:extLst>
          </p:cNvPr>
          <p:cNvGrpSpPr/>
          <p:nvPr/>
        </p:nvGrpSpPr>
        <p:grpSpPr>
          <a:xfrm>
            <a:off x="9690193" y="858235"/>
            <a:ext cx="1454879" cy="895781"/>
            <a:chOff x="8936588" y="1178869"/>
            <a:chExt cx="1454879" cy="895781"/>
          </a:xfrm>
        </p:grpSpPr>
        <p:pic>
          <p:nvPicPr>
            <p:cNvPr id="23" name="Graphic 22">
              <a:extLst>
                <a:ext uri="{FF2B5EF4-FFF2-40B4-BE49-F238E27FC236}">
                  <a16:creationId xmlns:a16="http://schemas.microsoft.com/office/drawing/2014/main" id="{3BB65C7C-500B-4B6A-053D-7BC1C5CDF818}"/>
                </a:ext>
              </a:extLst>
            </p:cNvPr>
            <p:cNvPicPr>
              <a:picLocks noChangeAspect="1"/>
            </p:cNvPicPr>
            <p:nvPr/>
          </p:nvPicPr>
          <p:blipFill>
            <a:blip>
              <a:extLst>
                <a:ext uri="{96DAC541-7B7A-43D3-8B79-37D633B846F1}">
                  <asvg:svgBlip xmlns:asvg="http://schemas.microsoft.com/office/drawing/2016/SVG/main" r:embed="rId4"/>
                </a:ext>
              </a:extLst>
            </a:blip>
            <a:srcRect b="38429"/>
            <a:stretch/>
          </p:blipFill>
          <p:spPr>
            <a:xfrm>
              <a:off x="8936588" y="1178869"/>
              <a:ext cx="1454879" cy="895781"/>
            </a:xfrm>
            <a:prstGeom prst="rect">
              <a:avLst/>
            </a:prstGeom>
          </p:spPr>
        </p:pic>
        <p:sp>
          <p:nvSpPr>
            <p:cNvPr id="24" name="TextBox 23">
              <a:extLst>
                <a:ext uri="{FF2B5EF4-FFF2-40B4-BE49-F238E27FC236}">
                  <a16:creationId xmlns:a16="http://schemas.microsoft.com/office/drawing/2014/main" id="{148DA15B-725F-C259-F47C-86E34CA53CD3}"/>
                </a:ext>
              </a:extLst>
            </p:cNvPr>
            <p:cNvSpPr txBox="1"/>
            <p:nvPr/>
          </p:nvSpPr>
          <p:spPr>
            <a:xfrm>
              <a:off x="8995344" y="1420806"/>
              <a:ext cx="1390124" cy="523220"/>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a:ea typeface="+mn-ea"/>
                  <a:cs typeface="+mn-cs"/>
                </a:rPr>
                <a:t>Lenovo</a:t>
              </a:r>
              <a:br>
                <a:rPr kumimoji="0" lang="en-US" sz="140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a:ea typeface="+mn-ea"/>
                  <a:cs typeface="+mn-cs"/>
                </a:rPr>
              </a:br>
              <a:r>
                <a:rPr kumimoji="0" lang="en-US" sz="140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a:ea typeface="+mn-ea"/>
                  <a:cs typeface="+mn-cs"/>
                </a:rPr>
                <a:t>Cloud Services</a:t>
              </a:r>
            </a:p>
          </p:txBody>
        </p:sp>
      </p:grpSp>
      <p:grpSp>
        <p:nvGrpSpPr>
          <p:cNvPr id="25" name="Group 24">
            <a:extLst>
              <a:ext uri="{FF2B5EF4-FFF2-40B4-BE49-F238E27FC236}">
                <a16:creationId xmlns:a16="http://schemas.microsoft.com/office/drawing/2014/main" id="{DCFF6645-BAE6-E3D2-BB71-6389522203E8}"/>
              </a:ext>
            </a:extLst>
          </p:cNvPr>
          <p:cNvGrpSpPr/>
          <p:nvPr/>
        </p:nvGrpSpPr>
        <p:grpSpPr>
          <a:xfrm>
            <a:off x="1630065" y="859527"/>
            <a:ext cx="1454879" cy="895781"/>
            <a:chOff x="8936588" y="1178869"/>
            <a:chExt cx="1454879" cy="895781"/>
          </a:xfrm>
        </p:grpSpPr>
        <p:pic>
          <p:nvPicPr>
            <p:cNvPr id="26" name="Graphic 25">
              <a:extLst>
                <a:ext uri="{FF2B5EF4-FFF2-40B4-BE49-F238E27FC236}">
                  <a16:creationId xmlns:a16="http://schemas.microsoft.com/office/drawing/2014/main" id="{8B023BD3-B6B5-969E-C2CC-82996E591506}"/>
                </a:ext>
              </a:extLst>
            </p:cNvPr>
            <p:cNvPicPr>
              <a:picLocks noChangeAspect="1"/>
            </p:cNvPicPr>
            <p:nvPr/>
          </p:nvPicPr>
          <p:blipFill>
            <a:blip>
              <a:extLst>
                <a:ext uri="{96DAC541-7B7A-43D3-8B79-37D633B846F1}">
                  <asvg:svgBlip xmlns:asvg="http://schemas.microsoft.com/office/drawing/2016/SVG/main" r:embed="rId4"/>
                </a:ext>
              </a:extLst>
            </a:blip>
            <a:srcRect b="38429"/>
            <a:stretch/>
          </p:blipFill>
          <p:spPr>
            <a:xfrm>
              <a:off x="8936588" y="1178869"/>
              <a:ext cx="1454879" cy="895781"/>
            </a:xfrm>
            <a:prstGeom prst="rect">
              <a:avLst/>
            </a:prstGeom>
          </p:spPr>
        </p:pic>
        <p:sp>
          <p:nvSpPr>
            <p:cNvPr id="27" name="TextBox 26">
              <a:extLst>
                <a:ext uri="{FF2B5EF4-FFF2-40B4-BE49-F238E27FC236}">
                  <a16:creationId xmlns:a16="http://schemas.microsoft.com/office/drawing/2014/main" id="{A3D621E9-4ADD-3FF8-C456-1D08A27A3FCD}"/>
                </a:ext>
              </a:extLst>
            </p:cNvPr>
            <p:cNvSpPr txBox="1"/>
            <p:nvPr/>
          </p:nvSpPr>
          <p:spPr>
            <a:xfrm>
              <a:off x="8995344" y="1447621"/>
              <a:ext cx="1390125" cy="523220"/>
            </a:xfrm>
            <a:prstGeom prst="rect">
              <a:avLst/>
            </a:prstGeom>
            <a:noFill/>
            <a:ln>
              <a:noFill/>
            </a:ln>
          </p:spPr>
          <p:txBody>
            <a:bodyPr wrap="none">
              <a:spAutoFit/>
            </a:bodyPr>
            <a:lstStyle/>
            <a:p>
              <a:pPr lvl="0" algn="ctr">
                <a:defRPr/>
              </a:pPr>
              <a:r>
                <a:rPr lang="en-US" sz="1400">
                  <a:solidFill>
                    <a:prstClr val="white"/>
                  </a:solidFill>
                  <a:effectLst>
                    <a:outerShdw blurRad="38100" dist="38100" dir="2700000" algn="tl">
                      <a:srgbClr val="000000">
                        <a:alpha val="43137"/>
                      </a:srgbClr>
                    </a:outerShdw>
                  </a:effectLst>
                </a:rPr>
                <a:t>Lenovo</a:t>
              </a:r>
              <a:br>
                <a:rPr lang="en-US" sz="1400">
                  <a:solidFill>
                    <a:prstClr val="white"/>
                  </a:solidFill>
                  <a:effectLst>
                    <a:outerShdw blurRad="38100" dist="38100" dir="2700000" algn="tl">
                      <a:srgbClr val="000000">
                        <a:alpha val="43137"/>
                      </a:srgbClr>
                    </a:outerShdw>
                  </a:effectLst>
                </a:rPr>
              </a:br>
              <a:r>
                <a:rPr lang="en-US" sz="1400">
                  <a:solidFill>
                    <a:prstClr val="white"/>
                  </a:solidFill>
                  <a:effectLst>
                    <a:outerShdw blurRad="38100" dist="38100" dir="2700000" algn="tl">
                      <a:srgbClr val="000000">
                        <a:alpha val="43137"/>
                      </a:srgbClr>
                    </a:outerShdw>
                  </a:effectLst>
                </a:rPr>
                <a:t>Cloud Services</a:t>
              </a:r>
            </a:p>
          </p:txBody>
        </p:sp>
      </p:grpSp>
      <p:cxnSp>
        <p:nvCxnSpPr>
          <p:cNvPr id="28" name="Straight Connector 27">
            <a:extLst>
              <a:ext uri="{FF2B5EF4-FFF2-40B4-BE49-F238E27FC236}">
                <a16:creationId xmlns:a16="http://schemas.microsoft.com/office/drawing/2014/main" id="{D0D4604D-F954-7D79-BD0F-52423F447543}"/>
              </a:ext>
            </a:extLst>
          </p:cNvPr>
          <p:cNvCxnSpPr>
            <a:cxnSpLocks/>
          </p:cNvCxnSpPr>
          <p:nvPr/>
        </p:nvCxnSpPr>
        <p:spPr>
          <a:xfrm>
            <a:off x="9132241" y="1818652"/>
            <a:ext cx="2200918" cy="0"/>
          </a:xfrm>
          <a:prstGeom prst="line">
            <a:avLst/>
          </a:prstGeom>
          <a:solidFill>
            <a:schemeClr val="tx1"/>
          </a:solidFill>
          <a:ln w="12700" cap="flat" cmpd="sng" algn="ctr">
            <a:solidFill>
              <a:schemeClr val="accent1">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9" name="Group 28">
            <a:extLst>
              <a:ext uri="{FF2B5EF4-FFF2-40B4-BE49-F238E27FC236}">
                <a16:creationId xmlns:a16="http://schemas.microsoft.com/office/drawing/2014/main" id="{FA999F20-6247-EB23-BB25-94D868D104AC}"/>
              </a:ext>
            </a:extLst>
          </p:cNvPr>
          <p:cNvGrpSpPr/>
          <p:nvPr/>
        </p:nvGrpSpPr>
        <p:grpSpPr>
          <a:xfrm>
            <a:off x="9561486" y="4295070"/>
            <a:ext cx="1723869" cy="772982"/>
            <a:chOff x="7042963" y="4969575"/>
            <a:chExt cx="1723869" cy="772982"/>
          </a:xfrm>
        </p:grpSpPr>
        <p:pic>
          <p:nvPicPr>
            <p:cNvPr id="30" name="Graphic 29">
              <a:extLst>
                <a:ext uri="{FF2B5EF4-FFF2-40B4-BE49-F238E27FC236}">
                  <a16:creationId xmlns:a16="http://schemas.microsoft.com/office/drawing/2014/main" id="{4055CE65-B97B-2FD8-843F-4781E2F4A99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309632" y="5285357"/>
              <a:ext cx="457200" cy="457200"/>
            </a:xfrm>
            <a:prstGeom prst="rect">
              <a:avLst/>
            </a:prstGeom>
          </p:spPr>
        </p:pic>
        <p:pic>
          <p:nvPicPr>
            <p:cNvPr id="31" name="Graphic 30">
              <a:extLst>
                <a:ext uri="{FF2B5EF4-FFF2-40B4-BE49-F238E27FC236}">
                  <a16:creationId xmlns:a16="http://schemas.microsoft.com/office/drawing/2014/main" id="{3801997B-864E-B064-0F60-717AA899D66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042963" y="5285357"/>
              <a:ext cx="457200" cy="457200"/>
            </a:xfrm>
            <a:prstGeom prst="rect">
              <a:avLst/>
            </a:prstGeom>
          </p:spPr>
        </p:pic>
        <p:pic>
          <p:nvPicPr>
            <p:cNvPr id="32" name="Graphic 31">
              <a:extLst>
                <a:ext uri="{FF2B5EF4-FFF2-40B4-BE49-F238E27FC236}">
                  <a16:creationId xmlns:a16="http://schemas.microsoft.com/office/drawing/2014/main" id="{7DAAF4D7-0EB2-F094-706A-7117D04E7544}"/>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673895" y="5285357"/>
              <a:ext cx="457200" cy="457200"/>
            </a:xfrm>
            <a:prstGeom prst="rect">
              <a:avLst/>
            </a:prstGeom>
          </p:spPr>
        </p:pic>
        <p:grpSp>
          <p:nvGrpSpPr>
            <p:cNvPr id="33" name="Group 32">
              <a:extLst>
                <a:ext uri="{FF2B5EF4-FFF2-40B4-BE49-F238E27FC236}">
                  <a16:creationId xmlns:a16="http://schemas.microsoft.com/office/drawing/2014/main" id="{F30A8D66-9B23-0C41-0E45-16C1523BD99D}"/>
                </a:ext>
              </a:extLst>
            </p:cNvPr>
            <p:cNvGrpSpPr/>
            <p:nvPr/>
          </p:nvGrpSpPr>
          <p:grpSpPr>
            <a:xfrm>
              <a:off x="7271563" y="4969575"/>
              <a:ext cx="1266669" cy="274320"/>
              <a:chOff x="7236511" y="5235806"/>
              <a:chExt cx="1266669" cy="356186"/>
            </a:xfrm>
          </p:grpSpPr>
          <p:cxnSp>
            <p:nvCxnSpPr>
              <p:cNvPr id="34" name="Straight Arrow Connector 33">
                <a:extLst>
                  <a:ext uri="{FF2B5EF4-FFF2-40B4-BE49-F238E27FC236}">
                    <a16:creationId xmlns:a16="http://schemas.microsoft.com/office/drawing/2014/main" id="{305BE972-01E0-112A-DC5F-CD87896A77B6}"/>
                  </a:ext>
                </a:extLst>
              </p:cNvPr>
              <p:cNvCxnSpPr>
                <a:cxnSpLocks/>
              </p:cNvCxnSpPr>
              <p:nvPr/>
            </p:nvCxnSpPr>
            <p:spPr>
              <a:xfrm>
                <a:off x="7868117" y="5235806"/>
                <a:ext cx="0" cy="356186"/>
              </a:xfrm>
              <a:prstGeom prst="straightConnector1">
                <a:avLst/>
              </a:prstGeom>
              <a:noFill/>
              <a:ln w="12700" cap="flat" cmpd="sng" algn="ctr">
                <a:solidFill>
                  <a:schemeClr val="accent5">
                    <a:lumMod val="75000"/>
                  </a:schemeClr>
                </a:solidFill>
                <a:prstDash val="solid"/>
                <a:miter lim="800000"/>
                <a:headEnd type="triangle"/>
                <a:tailEnd type="triangle"/>
              </a:ln>
              <a:effectLst/>
            </p:spPr>
          </p:cxnSp>
          <p:cxnSp>
            <p:nvCxnSpPr>
              <p:cNvPr id="35" name="Straight Arrow Connector 34">
                <a:extLst>
                  <a:ext uri="{FF2B5EF4-FFF2-40B4-BE49-F238E27FC236}">
                    <a16:creationId xmlns:a16="http://schemas.microsoft.com/office/drawing/2014/main" id="{3C4D5014-B6A0-8A62-6CA5-FA3D09397A86}"/>
                  </a:ext>
                </a:extLst>
              </p:cNvPr>
              <p:cNvCxnSpPr>
                <a:cxnSpLocks/>
              </p:cNvCxnSpPr>
              <p:nvPr/>
            </p:nvCxnSpPr>
            <p:spPr>
              <a:xfrm>
                <a:off x="7236511" y="5235806"/>
                <a:ext cx="0" cy="356186"/>
              </a:xfrm>
              <a:prstGeom prst="straightConnector1">
                <a:avLst/>
              </a:prstGeom>
              <a:noFill/>
              <a:ln w="12700" cap="flat" cmpd="sng" algn="ctr">
                <a:solidFill>
                  <a:schemeClr val="accent5">
                    <a:lumMod val="75000"/>
                  </a:schemeClr>
                </a:solidFill>
                <a:prstDash val="solid"/>
                <a:miter lim="800000"/>
                <a:headEnd type="triangle"/>
                <a:tailEnd type="triangle"/>
              </a:ln>
              <a:effectLst/>
            </p:spPr>
          </p:cxnSp>
          <p:cxnSp>
            <p:nvCxnSpPr>
              <p:cNvPr id="36" name="Straight Arrow Connector 35">
                <a:extLst>
                  <a:ext uri="{FF2B5EF4-FFF2-40B4-BE49-F238E27FC236}">
                    <a16:creationId xmlns:a16="http://schemas.microsoft.com/office/drawing/2014/main" id="{6D1AC734-439F-1178-BE9D-C725C65E7D6B}"/>
                  </a:ext>
                </a:extLst>
              </p:cNvPr>
              <p:cNvCxnSpPr>
                <a:cxnSpLocks/>
              </p:cNvCxnSpPr>
              <p:nvPr/>
            </p:nvCxnSpPr>
            <p:spPr>
              <a:xfrm>
                <a:off x="8503180" y="5235806"/>
                <a:ext cx="0" cy="356186"/>
              </a:xfrm>
              <a:prstGeom prst="straightConnector1">
                <a:avLst/>
              </a:prstGeom>
              <a:noFill/>
              <a:ln w="12700" cap="flat" cmpd="sng" algn="ctr">
                <a:solidFill>
                  <a:schemeClr val="accent5">
                    <a:lumMod val="75000"/>
                  </a:schemeClr>
                </a:solidFill>
                <a:prstDash val="solid"/>
                <a:miter lim="800000"/>
                <a:headEnd type="triangle"/>
                <a:tailEnd type="triangle"/>
              </a:ln>
              <a:effectLst/>
            </p:spPr>
          </p:cxnSp>
        </p:grpSp>
      </p:grpSp>
      <p:grpSp>
        <p:nvGrpSpPr>
          <p:cNvPr id="37" name="Group 36">
            <a:extLst>
              <a:ext uri="{FF2B5EF4-FFF2-40B4-BE49-F238E27FC236}">
                <a16:creationId xmlns:a16="http://schemas.microsoft.com/office/drawing/2014/main" id="{BA17733F-5E0F-25DB-1ACC-477F52AFE4C2}"/>
              </a:ext>
            </a:extLst>
          </p:cNvPr>
          <p:cNvGrpSpPr/>
          <p:nvPr/>
        </p:nvGrpSpPr>
        <p:grpSpPr>
          <a:xfrm>
            <a:off x="1502422" y="4296362"/>
            <a:ext cx="1723869" cy="772982"/>
            <a:chOff x="1843878" y="4969575"/>
            <a:chExt cx="1723869" cy="772982"/>
          </a:xfrm>
        </p:grpSpPr>
        <p:pic>
          <p:nvPicPr>
            <p:cNvPr id="38" name="Graphic 37">
              <a:extLst>
                <a:ext uri="{FF2B5EF4-FFF2-40B4-BE49-F238E27FC236}">
                  <a16:creationId xmlns:a16="http://schemas.microsoft.com/office/drawing/2014/main" id="{93854BB5-781B-358F-5C40-D4DF32AB419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110547" y="5285357"/>
              <a:ext cx="457200" cy="457200"/>
            </a:xfrm>
            <a:prstGeom prst="rect">
              <a:avLst/>
            </a:prstGeom>
          </p:spPr>
        </p:pic>
        <p:pic>
          <p:nvPicPr>
            <p:cNvPr id="39" name="Graphic 38">
              <a:extLst>
                <a:ext uri="{FF2B5EF4-FFF2-40B4-BE49-F238E27FC236}">
                  <a16:creationId xmlns:a16="http://schemas.microsoft.com/office/drawing/2014/main" id="{83D90BA4-DEA6-2B7E-1795-A6EE3D0CC5E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843878" y="5285357"/>
              <a:ext cx="457200" cy="457200"/>
            </a:xfrm>
            <a:prstGeom prst="rect">
              <a:avLst/>
            </a:prstGeom>
          </p:spPr>
        </p:pic>
        <p:pic>
          <p:nvPicPr>
            <p:cNvPr id="40" name="Graphic 39">
              <a:extLst>
                <a:ext uri="{FF2B5EF4-FFF2-40B4-BE49-F238E27FC236}">
                  <a16:creationId xmlns:a16="http://schemas.microsoft.com/office/drawing/2014/main" id="{37B712EF-1E03-C151-CEE7-A9C32571A52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474810" y="5285357"/>
              <a:ext cx="457200" cy="457200"/>
            </a:xfrm>
            <a:prstGeom prst="rect">
              <a:avLst/>
            </a:prstGeom>
          </p:spPr>
        </p:pic>
        <p:grpSp>
          <p:nvGrpSpPr>
            <p:cNvPr id="41" name="Group 40">
              <a:extLst>
                <a:ext uri="{FF2B5EF4-FFF2-40B4-BE49-F238E27FC236}">
                  <a16:creationId xmlns:a16="http://schemas.microsoft.com/office/drawing/2014/main" id="{454511E0-848D-F95D-D453-53E32E457870}"/>
                </a:ext>
              </a:extLst>
            </p:cNvPr>
            <p:cNvGrpSpPr/>
            <p:nvPr/>
          </p:nvGrpSpPr>
          <p:grpSpPr>
            <a:xfrm>
              <a:off x="2072478" y="4969575"/>
              <a:ext cx="1266669" cy="274320"/>
              <a:chOff x="7236511" y="5235806"/>
              <a:chExt cx="1266669" cy="356186"/>
            </a:xfrm>
          </p:grpSpPr>
          <p:cxnSp>
            <p:nvCxnSpPr>
              <p:cNvPr id="42" name="Straight Arrow Connector 41">
                <a:extLst>
                  <a:ext uri="{FF2B5EF4-FFF2-40B4-BE49-F238E27FC236}">
                    <a16:creationId xmlns:a16="http://schemas.microsoft.com/office/drawing/2014/main" id="{42F24508-6E01-3092-5822-37B785261FE3}"/>
                  </a:ext>
                </a:extLst>
              </p:cNvPr>
              <p:cNvCxnSpPr>
                <a:cxnSpLocks/>
              </p:cNvCxnSpPr>
              <p:nvPr/>
            </p:nvCxnSpPr>
            <p:spPr>
              <a:xfrm>
                <a:off x="7868117" y="5235806"/>
                <a:ext cx="0" cy="356186"/>
              </a:xfrm>
              <a:prstGeom prst="straightConnector1">
                <a:avLst/>
              </a:prstGeom>
              <a:noFill/>
              <a:ln w="12700" cap="flat" cmpd="sng" algn="ctr">
                <a:solidFill>
                  <a:schemeClr val="accent5">
                    <a:lumMod val="75000"/>
                  </a:schemeClr>
                </a:solidFill>
                <a:prstDash val="solid"/>
                <a:miter lim="800000"/>
                <a:headEnd type="triangle"/>
                <a:tailEnd type="triangle"/>
              </a:ln>
              <a:effectLst/>
            </p:spPr>
          </p:cxnSp>
          <p:cxnSp>
            <p:nvCxnSpPr>
              <p:cNvPr id="43" name="Straight Arrow Connector 42">
                <a:extLst>
                  <a:ext uri="{FF2B5EF4-FFF2-40B4-BE49-F238E27FC236}">
                    <a16:creationId xmlns:a16="http://schemas.microsoft.com/office/drawing/2014/main" id="{91B89427-807B-94E2-9E20-42839FCC31F6}"/>
                  </a:ext>
                </a:extLst>
              </p:cNvPr>
              <p:cNvCxnSpPr>
                <a:cxnSpLocks/>
              </p:cNvCxnSpPr>
              <p:nvPr/>
            </p:nvCxnSpPr>
            <p:spPr>
              <a:xfrm>
                <a:off x="7236511" y="5235806"/>
                <a:ext cx="0" cy="356186"/>
              </a:xfrm>
              <a:prstGeom prst="straightConnector1">
                <a:avLst/>
              </a:prstGeom>
              <a:noFill/>
              <a:ln w="12700" cap="flat" cmpd="sng" algn="ctr">
                <a:solidFill>
                  <a:schemeClr val="accent5">
                    <a:lumMod val="75000"/>
                  </a:schemeClr>
                </a:solidFill>
                <a:prstDash val="solid"/>
                <a:miter lim="800000"/>
                <a:headEnd type="triangle"/>
                <a:tailEnd type="triangle"/>
              </a:ln>
              <a:effectLst/>
            </p:spPr>
          </p:cxnSp>
          <p:cxnSp>
            <p:nvCxnSpPr>
              <p:cNvPr id="44" name="Straight Arrow Connector 43">
                <a:extLst>
                  <a:ext uri="{FF2B5EF4-FFF2-40B4-BE49-F238E27FC236}">
                    <a16:creationId xmlns:a16="http://schemas.microsoft.com/office/drawing/2014/main" id="{4CA4CDD5-7CA7-55FC-0AAF-0ADF2828E03D}"/>
                  </a:ext>
                </a:extLst>
              </p:cNvPr>
              <p:cNvCxnSpPr>
                <a:cxnSpLocks/>
              </p:cNvCxnSpPr>
              <p:nvPr/>
            </p:nvCxnSpPr>
            <p:spPr>
              <a:xfrm>
                <a:off x="8503180" y="5235806"/>
                <a:ext cx="0" cy="356186"/>
              </a:xfrm>
              <a:prstGeom prst="straightConnector1">
                <a:avLst/>
              </a:prstGeom>
              <a:noFill/>
              <a:ln w="12700" cap="flat" cmpd="sng" algn="ctr">
                <a:solidFill>
                  <a:schemeClr val="accent5">
                    <a:lumMod val="75000"/>
                  </a:schemeClr>
                </a:solidFill>
                <a:prstDash val="solid"/>
                <a:miter lim="800000"/>
                <a:headEnd type="triangle"/>
                <a:tailEnd type="triangle"/>
              </a:ln>
              <a:effectLst/>
            </p:spPr>
          </p:cxnSp>
        </p:grpSp>
      </p:grpSp>
      <p:cxnSp>
        <p:nvCxnSpPr>
          <p:cNvPr id="45" name="Straight Arrow Connector 44">
            <a:extLst>
              <a:ext uri="{FF2B5EF4-FFF2-40B4-BE49-F238E27FC236}">
                <a16:creationId xmlns:a16="http://schemas.microsoft.com/office/drawing/2014/main" id="{133552AC-672F-18C3-7917-40675B6DD300}"/>
              </a:ext>
            </a:extLst>
          </p:cNvPr>
          <p:cNvCxnSpPr>
            <a:cxnSpLocks/>
          </p:cNvCxnSpPr>
          <p:nvPr/>
        </p:nvCxnSpPr>
        <p:spPr>
          <a:xfrm>
            <a:off x="2358569" y="1636982"/>
            <a:ext cx="0" cy="456694"/>
          </a:xfrm>
          <a:prstGeom prst="straightConnector1">
            <a:avLst/>
          </a:prstGeom>
          <a:noFill/>
          <a:ln w="12700" cap="flat" cmpd="sng" algn="ctr">
            <a:solidFill>
              <a:srgbClr val="EE7B75"/>
            </a:solidFill>
            <a:prstDash val="solid"/>
            <a:miter lim="800000"/>
            <a:headEnd type="triangle"/>
            <a:tailEnd type="triangle"/>
          </a:ln>
          <a:effectLst/>
        </p:spPr>
      </p:cxnSp>
      <p:sp>
        <p:nvSpPr>
          <p:cNvPr id="46" name="TextBox 45">
            <a:extLst>
              <a:ext uri="{FF2B5EF4-FFF2-40B4-BE49-F238E27FC236}">
                <a16:creationId xmlns:a16="http://schemas.microsoft.com/office/drawing/2014/main" id="{201D686F-F802-FFE6-3DF6-CF83BAAF9BD9}"/>
              </a:ext>
            </a:extLst>
          </p:cNvPr>
          <p:cNvSpPr txBox="1"/>
          <p:nvPr/>
        </p:nvSpPr>
        <p:spPr>
          <a:xfrm>
            <a:off x="12116316" y="-1007014"/>
            <a:ext cx="0" cy="0"/>
          </a:xfrm>
          <a:prstGeom prst="rect">
            <a:avLst/>
          </a:prstGeom>
          <a:solidFill>
            <a:schemeClr val="accent4"/>
          </a:solidFill>
          <a:ln>
            <a:gradFill flip="none" rotWithShape="1">
              <a:gsLst>
                <a:gs pos="0">
                  <a:schemeClr val="accent1">
                    <a:lumMod val="5000"/>
                    <a:lumOff val="95000"/>
                  </a:schemeClr>
                </a:gs>
                <a:gs pos="100000">
                  <a:schemeClr val="accent2">
                    <a:lumMod val="50000"/>
                  </a:schemeClr>
                </a:gs>
              </a:gsLst>
              <a:lin ang="2700000" scaled="1"/>
              <a:tileRect/>
            </a:gradFill>
          </a:ln>
        </p:spPr>
        <p:txBody>
          <a:bodyPr wrap="non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a:ea typeface="+mn-ea"/>
              <a:cs typeface="Arial"/>
            </a:endParaRPr>
          </a:p>
        </p:txBody>
      </p:sp>
      <p:grpSp>
        <p:nvGrpSpPr>
          <p:cNvPr id="47" name="Group 46">
            <a:extLst>
              <a:ext uri="{FF2B5EF4-FFF2-40B4-BE49-F238E27FC236}">
                <a16:creationId xmlns:a16="http://schemas.microsoft.com/office/drawing/2014/main" id="{235290D1-69C7-19E1-1E82-30F0467F0DC6}"/>
              </a:ext>
            </a:extLst>
          </p:cNvPr>
          <p:cNvGrpSpPr/>
          <p:nvPr/>
        </p:nvGrpSpPr>
        <p:grpSpPr>
          <a:xfrm>
            <a:off x="9459505" y="2754495"/>
            <a:ext cx="1932414" cy="1541867"/>
            <a:chOff x="6940982" y="3429000"/>
            <a:chExt cx="1932414" cy="1541867"/>
          </a:xfrm>
        </p:grpSpPr>
        <p:pic>
          <p:nvPicPr>
            <p:cNvPr id="50" name="Graphic 49">
              <a:extLst>
                <a:ext uri="{FF2B5EF4-FFF2-40B4-BE49-F238E27FC236}">
                  <a16:creationId xmlns:a16="http://schemas.microsoft.com/office/drawing/2014/main" id="{ECA37C87-CA47-67B5-F545-D3DCBC2DE8A5}"/>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7042963" y="4117449"/>
              <a:ext cx="457200" cy="457200"/>
            </a:xfrm>
            <a:prstGeom prst="rect">
              <a:avLst/>
            </a:prstGeom>
          </p:spPr>
        </p:pic>
        <p:pic>
          <p:nvPicPr>
            <p:cNvPr id="51" name="Graphic 50">
              <a:extLst>
                <a:ext uri="{FF2B5EF4-FFF2-40B4-BE49-F238E27FC236}">
                  <a16:creationId xmlns:a16="http://schemas.microsoft.com/office/drawing/2014/main" id="{4BEEBAAF-048E-5940-EFDD-CD8D0C0D9B7B}"/>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7676808" y="4117449"/>
              <a:ext cx="457200" cy="457200"/>
            </a:xfrm>
            <a:prstGeom prst="rect">
              <a:avLst/>
            </a:prstGeom>
          </p:spPr>
        </p:pic>
        <p:pic>
          <p:nvPicPr>
            <p:cNvPr id="55" name="Graphic 54">
              <a:extLst>
                <a:ext uri="{FF2B5EF4-FFF2-40B4-BE49-F238E27FC236}">
                  <a16:creationId xmlns:a16="http://schemas.microsoft.com/office/drawing/2014/main" id="{C37D6FAB-C466-93D2-0C52-2B3E1BA38751}"/>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8309632" y="4117449"/>
              <a:ext cx="457200" cy="457200"/>
            </a:xfrm>
            <a:prstGeom prst="rect">
              <a:avLst/>
            </a:prstGeom>
          </p:spPr>
        </p:pic>
        <p:sp>
          <p:nvSpPr>
            <p:cNvPr id="56" name="TextBox 55">
              <a:extLst>
                <a:ext uri="{FF2B5EF4-FFF2-40B4-BE49-F238E27FC236}">
                  <a16:creationId xmlns:a16="http://schemas.microsoft.com/office/drawing/2014/main" id="{DA416661-2C89-A961-9302-8AD8838783F4}"/>
                </a:ext>
              </a:extLst>
            </p:cNvPr>
            <p:cNvSpPr txBox="1"/>
            <p:nvPr/>
          </p:nvSpPr>
          <p:spPr>
            <a:xfrm>
              <a:off x="6940982" y="4573859"/>
              <a:ext cx="670327" cy="397008"/>
            </a:xfrm>
            <a:prstGeom prst="rect">
              <a:avLst/>
            </a:prstGeom>
            <a:noFill/>
          </p:spPr>
          <p:txBody>
            <a:bodyPr rot="0" spcFirstLastPara="0" vertOverflow="overflow" horzOverflow="overflow" vert="horz" wrap="none" lIns="91416" tIns="45708" rIns="91416" bIns="45708" numCol="1" spcCol="0" rtlCol="0" fromWordArt="0" anchor="ctr" anchorCtr="0" forceAA="0" compatLnSpc="1">
              <a:prstTxWarp prst="textNoShape">
                <a:avLst/>
              </a:prstTxWarp>
              <a:spAutoFit/>
            </a:bodyPr>
            <a:lstStyle>
              <a:defPPr>
                <a:defRPr lang="en-US"/>
              </a:defPPr>
              <a:lvl1pPr algn="ctr" defTabSz="1218987">
                <a:defRPr sz="1200">
                  <a:solidFill>
                    <a:prstClr val="white"/>
                  </a:solidFill>
                  <a:latin typeface="Arial"/>
                  <a:cs typeface="Arial"/>
                </a:defRPr>
              </a:lvl1pPr>
            </a:lstStyle>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srgbClr val="E1251B">
                      <a:lumMod val="60000"/>
                      <a:lumOff val="40000"/>
                    </a:srgbClr>
                  </a:solidFill>
                  <a:effectLst/>
                  <a:uLnTx/>
                  <a:uFillTx/>
                  <a:latin typeface="Arial"/>
                  <a:ea typeface="+mn-ea"/>
                  <a:cs typeface="Arial"/>
                </a:rPr>
                <a:t>Secure </a:t>
              </a:r>
              <a:br>
                <a:rPr kumimoji="0" lang="en-US" sz="1100" b="0" i="0" u="none" strike="noStrike" kern="1200" cap="none" spc="0" normalizeH="0" baseline="0" noProof="0">
                  <a:ln>
                    <a:noFill/>
                  </a:ln>
                  <a:solidFill>
                    <a:srgbClr val="E1251B">
                      <a:lumMod val="60000"/>
                      <a:lumOff val="40000"/>
                    </a:srgbClr>
                  </a:solidFill>
                  <a:effectLst/>
                  <a:uLnTx/>
                  <a:uFillTx/>
                  <a:latin typeface="Arial"/>
                  <a:ea typeface="+mn-ea"/>
                  <a:cs typeface="Arial"/>
                </a:rPr>
              </a:br>
              <a:r>
                <a:rPr kumimoji="0" lang="en-US" sz="1100" b="0" i="0" u="none" strike="noStrike" kern="1200" cap="none" spc="0" normalizeH="0" baseline="0" noProof="0">
                  <a:ln>
                    <a:noFill/>
                  </a:ln>
                  <a:solidFill>
                    <a:srgbClr val="E1251B">
                      <a:lumMod val="60000"/>
                      <a:lumOff val="40000"/>
                    </a:srgbClr>
                  </a:solidFill>
                  <a:effectLst/>
                  <a:uLnTx/>
                  <a:uFillTx/>
                  <a:latin typeface="Arial"/>
                  <a:ea typeface="+mn-ea"/>
                  <a:cs typeface="Arial"/>
                </a:rPr>
                <a:t>hub 1</a:t>
              </a:r>
            </a:p>
          </p:txBody>
        </p:sp>
        <p:sp>
          <p:nvSpPr>
            <p:cNvPr id="58" name="TextBox 57">
              <a:extLst>
                <a:ext uri="{FF2B5EF4-FFF2-40B4-BE49-F238E27FC236}">
                  <a16:creationId xmlns:a16="http://schemas.microsoft.com/office/drawing/2014/main" id="{05006898-7889-6833-3706-0B8691E19D57}"/>
                </a:ext>
              </a:extLst>
            </p:cNvPr>
            <p:cNvSpPr txBox="1"/>
            <p:nvPr/>
          </p:nvSpPr>
          <p:spPr>
            <a:xfrm>
              <a:off x="7567332" y="4573859"/>
              <a:ext cx="670327" cy="397008"/>
            </a:xfrm>
            <a:prstGeom prst="rect">
              <a:avLst/>
            </a:prstGeom>
            <a:noFill/>
          </p:spPr>
          <p:txBody>
            <a:bodyPr rot="0" spcFirstLastPara="0" vertOverflow="overflow" horzOverflow="overflow" vert="horz" wrap="none" lIns="91416" tIns="45708" rIns="91416" bIns="45708" numCol="1" spcCol="0" rtlCol="0" fromWordArt="0" anchor="ctr" anchorCtr="0" forceAA="0" compatLnSpc="1">
              <a:prstTxWarp prst="textNoShape">
                <a:avLst/>
              </a:prstTxWarp>
              <a:spAutoFit/>
            </a:bodyPr>
            <a:lstStyle>
              <a:defPPr>
                <a:defRPr lang="en-US"/>
              </a:defPPr>
              <a:lvl1pPr algn="ctr" defTabSz="1218987">
                <a:defRPr sz="1200">
                  <a:solidFill>
                    <a:prstClr val="white"/>
                  </a:solidFill>
                  <a:latin typeface="Arial"/>
                  <a:cs typeface="Arial"/>
                </a:defRPr>
              </a:lvl1pPr>
            </a:lstStyle>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srgbClr val="E1251B">
                      <a:lumMod val="60000"/>
                      <a:lumOff val="40000"/>
                    </a:srgbClr>
                  </a:solidFill>
                  <a:effectLst/>
                  <a:uLnTx/>
                  <a:uFillTx/>
                  <a:latin typeface="Arial"/>
                  <a:ea typeface="+mn-ea"/>
                  <a:cs typeface="Arial"/>
                </a:rPr>
                <a:t>Secure </a:t>
              </a:r>
              <a:br>
                <a:rPr kumimoji="0" lang="en-US" sz="1100" b="0" i="0" u="none" strike="noStrike" kern="1200" cap="none" spc="0" normalizeH="0" baseline="0" noProof="0">
                  <a:ln>
                    <a:noFill/>
                  </a:ln>
                  <a:solidFill>
                    <a:srgbClr val="E1251B">
                      <a:lumMod val="60000"/>
                      <a:lumOff val="40000"/>
                    </a:srgbClr>
                  </a:solidFill>
                  <a:effectLst/>
                  <a:uLnTx/>
                  <a:uFillTx/>
                  <a:latin typeface="Arial"/>
                  <a:ea typeface="+mn-ea"/>
                  <a:cs typeface="Arial"/>
                </a:rPr>
              </a:br>
              <a:r>
                <a:rPr kumimoji="0" lang="en-US" sz="1100" b="0" i="0" u="none" strike="noStrike" kern="1200" cap="none" spc="0" normalizeH="0" baseline="0" noProof="0">
                  <a:ln>
                    <a:noFill/>
                  </a:ln>
                  <a:solidFill>
                    <a:srgbClr val="E1251B">
                      <a:lumMod val="60000"/>
                      <a:lumOff val="40000"/>
                    </a:srgbClr>
                  </a:solidFill>
                  <a:effectLst/>
                  <a:uLnTx/>
                  <a:uFillTx/>
                  <a:latin typeface="Arial"/>
                  <a:ea typeface="+mn-ea"/>
                  <a:cs typeface="Arial"/>
                </a:rPr>
                <a:t>hub 2</a:t>
              </a:r>
            </a:p>
          </p:txBody>
        </p:sp>
        <p:sp>
          <p:nvSpPr>
            <p:cNvPr id="59" name="TextBox 58">
              <a:extLst>
                <a:ext uri="{FF2B5EF4-FFF2-40B4-BE49-F238E27FC236}">
                  <a16:creationId xmlns:a16="http://schemas.microsoft.com/office/drawing/2014/main" id="{25572F7C-179C-E814-61AC-0EC3334831D4}"/>
                </a:ext>
              </a:extLst>
            </p:cNvPr>
            <p:cNvSpPr txBox="1"/>
            <p:nvPr/>
          </p:nvSpPr>
          <p:spPr>
            <a:xfrm>
              <a:off x="8203069" y="4573859"/>
              <a:ext cx="670327" cy="397008"/>
            </a:xfrm>
            <a:prstGeom prst="rect">
              <a:avLst/>
            </a:prstGeom>
            <a:noFill/>
          </p:spPr>
          <p:txBody>
            <a:bodyPr rot="0" spcFirstLastPara="0" vertOverflow="overflow" horzOverflow="overflow" vert="horz" wrap="none" lIns="91416" tIns="45708" rIns="91416" bIns="45708" numCol="1" spcCol="0" rtlCol="0" fromWordArt="0" anchor="ctr" anchorCtr="0" forceAA="0" compatLnSpc="1">
              <a:prstTxWarp prst="textNoShape">
                <a:avLst/>
              </a:prstTxWarp>
              <a:spAutoFit/>
            </a:bodyPr>
            <a:lstStyle>
              <a:defPPr>
                <a:defRPr lang="en-US"/>
              </a:defPPr>
              <a:lvl1pPr algn="ctr" defTabSz="1218987">
                <a:defRPr sz="1200">
                  <a:solidFill>
                    <a:prstClr val="white"/>
                  </a:solidFill>
                  <a:latin typeface="Arial"/>
                  <a:cs typeface="Arial"/>
                </a:defRPr>
              </a:lvl1pPr>
            </a:lstStyle>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srgbClr val="E1251B">
                      <a:lumMod val="60000"/>
                      <a:lumOff val="40000"/>
                    </a:srgbClr>
                  </a:solidFill>
                  <a:effectLst/>
                  <a:uLnTx/>
                  <a:uFillTx/>
                  <a:latin typeface="Arial"/>
                  <a:ea typeface="+mn-ea"/>
                  <a:cs typeface="Arial"/>
                </a:rPr>
                <a:t>Secure </a:t>
              </a:r>
              <a:br>
                <a:rPr kumimoji="0" lang="en-US" sz="1100" b="0" i="0" u="none" strike="noStrike" kern="1200" cap="none" spc="0" normalizeH="0" baseline="0" noProof="0">
                  <a:ln>
                    <a:noFill/>
                  </a:ln>
                  <a:solidFill>
                    <a:srgbClr val="E1251B">
                      <a:lumMod val="60000"/>
                      <a:lumOff val="40000"/>
                    </a:srgbClr>
                  </a:solidFill>
                  <a:effectLst/>
                  <a:uLnTx/>
                  <a:uFillTx/>
                  <a:latin typeface="Arial"/>
                  <a:ea typeface="+mn-ea"/>
                  <a:cs typeface="Arial"/>
                </a:rPr>
              </a:br>
              <a:r>
                <a:rPr kumimoji="0" lang="en-US" sz="1100" b="0" i="0" u="none" strike="noStrike" kern="1200" cap="none" spc="0" normalizeH="0" baseline="0" noProof="0">
                  <a:ln>
                    <a:noFill/>
                  </a:ln>
                  <a:solidFill>
                    <a:srgbClr val="E1251B">
                      <a:lumMod val="60000"/>
                      <a:lumOff val="40000"/>
                    </a:srgbClr>
                  </a:solidFill>
                  <a:effectLst/>
                  <a:uLnTx/>
                  <a:uFillTx/>
                  <a:latin typeface="Arial"/>
                  <a:ea typeface="+mn-ea"/>
                  <a:cs typeface="Arial"/>
                </a:rPr>
                <a:t>hub N</a:t>
              </a:r>
            </a:p>
          </p:txBody>
        </p:sp>
        <p:grpSp>
          <p:nvGrpSpPr>
            <p:cNvPr id="69" name="Group 68">
              <a:extLst>
                <a:ext uri="{FF2B5EF4-FFF2-40B4-BE49-F238E27FC236}">
                  <a16:creationId xmlns:a16="http://schemas.microsoft.com/office/drawing/2014/main" id="{DED52C6E-0DC3-2CC9-B243-686A55E39C0B}"/>
                </a:ext>
              </a:extLst>
            </p:cNvPr>
            <p:cNvGrpSpPr/>
            <p:nvPr/>
          </p:nvGrpSpPr>
          <p:grpSpPr>
            <a:xfrm>
              <a:off x="7273855" y="3429000"/>
              <a:ext cx="1266669" cy="640852"/>
              <a:chOff x="4718688" y="3709590"/>
              <a:chExt cx="1266669" cy="640852"/>
            </a:xfrm>
          </p:grpSpPr>
          <p:cxnSp>
            <p:nvCxnSpPr>
              <p:cNvPr id="70" name="Straight Arrow Connector 69">
                <a:extLst>
                  <a:ext uri="{FF2B5EF4-FFF2-40B4-BE49-F238E27FC236}">
                    <a16:creationId xmlns:a16="http://schemas.microsoft.com/office/drawing/2014/main" id="{227FB74A-CAFE-A777-9551-6F8D5A1DB605}"/>
                  </a:ext>
                </a:extLst>
              </p:cNvPr>
              <p:cNvCxnSpPr>
                <a:cxnSpLocks/>
              </p:cNvCxnSpPr>
              <p:nvPr/>
            </p:nvCxnSpPr>
            <p:spPr>
              <a:xfrm>
                <a:off x="5343943" y="3709590"/>
                <a:ext cx="0" cy="633810"/>
              </a:xfrm>
              <a:prstGeom prst="straightConnector1">
                <a:avLst/>
              </a:prstGeom>
              <a:noFill/>
              <a:ln w="12700" cap="flat" cmpd="sng" algn="ctr">
                <a:solidFill>
                  <a:schemeClr val="accent1">
                    <a:lumMod val="60000"/>
                    <a:lumOff val="40000"/>
                  </a:schemeClr>
                </a:solidFill>
                <a:prstDash val="solid"/>
                <a:miter lim="800000"/>
                <a:headEnd type="triangle"/>
                <a:tailEnd type="triangle"/>
              </a:ln>
              <a:effectLst/>
            </p:spPr>
          </p:cxnSp>
          <p:cxnSp>
            <p:nvCxnSpPr>
              <p:cNvPr id="71" name="Elbow Connector 243">
                <a:extLst>
                  <a:ext uri="{FF2B5EF4-FFF2-40B4-BE49-F238E27FC236}">
                    <a16:creationId xmlns:a16="http://schemas.microsoft.com/office/drawing/2014/main" id="{84CF8B9B-33FF-D756-593B-B409655D22F3}"/>
                  </a:ext>
                </a:extLst>
              </p:cNvPr>
              <p:cNvCxnSpPr>
                <a:cxnSpLocks/>
              </p:cNvCxnSpPr>
              <p:nvPr/>
            </p:nvCxnSpPr>
            <p:spPr>
              <a:xfrm rot="5400000" flipH="1" flipV="1">
                <a:off x="5345673" y="3710757"/>
                <a:ext cx="12700" cy="1266669"/>
              </a:xfrm>
              <a:prstGeom prst="bentConnector3">
                <a:avLst>
                  <a:gd name="adj1" fmla="val 1800000"/>
                </a:avLst>
              </a:prstGeom>
              <a:noFill/>
              <a:ln w="12700" cap="flat" cmpd="sng" algn="ctr">
                <a:solidFill>
                  <a:schemeClr val="accent1">
                    <a:lumMod val="60000"/>
                    <a:lumOff val="40000"/>
                  </a:schemeClr>
                </a:solidFill>
                <a:prstDash val="solid"/>
                <a:miter lim="800000"/>
                <a:headEnd type="triangle"/>
                <a:tailEnd type="triangle"/>
              </a:ln>
              <a:effectLst/>
            </p:spPr>
          </p:cxnSp>
        </p:grpSp>
      </p:grpSp>
      <p:grpSp>
        <p:nvGrpSpPr>
          <p:cNvPr id="72" name="Group 71">
            <a:extLst>
              <a:ext uri="{FF2B5EF4-FFF2-40B4-BE49-F238E27FC236}">
                <a16:creationId xmlns:a16="http://schemas.microsoft.com/office/drawing/2014/main" id="{7A412FC9-2C23-8F81-F665-E70C3BD54AC6}"/>
              </a:ext>
            </a:extLst>
          </p:cNvPr>
          <p:cNvGrpSpPr/>
          <p:nvPr/>
        </p:nvGrpSpPr>
        <p:grpSpPr>
          <a:xfrm>
            <a:off x="1634135" y="1866621"/>
            <a:ext cx="1454879" cy="895781"/>
            <a:chOff x="8936588" y="1178869"/>
            <a:chExt cx="1454879" cy="895781"/>
          </a:xfrm>
        </p:grpSpPr>
        <p:pic>
          <p:nvPicPr>
            <p:cNvPr id="73" name="Graphic 72">
              <a:extLst>
                <a:ext uri="{FF2B5EF4-FFF2-40B4-BE49-F238E27FC236}">
                  <a16:creationId xmlns:a16="http://schemas.microsoft.com/office/drawing/2014/main" id="{80B21529-4F93-7C81-9083-E1D0541A3D2D}"/>
                </a:ext>
              </a:extLst>
            </p:cNvPr>
            <p:cNvPicPr>
              <a:picLocks noChangeAspect="1"/>
            </p:cNvPicPr>
            <p:nvPr/>
          </p:nvPicPr>
          <p:blipFill>
            <a:blip>
              <a:extLst>
                <a:ext uri="{96DAC541-7B7A-43D3-8B79-37D633B846F1}">
                  <asvg:svgBlip xmlns:asvg="http://schemas.microsoft.com/office/drawing/2016/SVG/main" r:embed="rId4"/>
                </a:ext>
              </a:extLst>
            </a:blip>
            <a:srcRect b="38429"/>
            <a:stretch/>
          </p:blipFill>
          <p:spPr>
            <a:xfrm>
              <a:off x="8936588" y="1178869"/>
              <a:ext cx="1454879" cy="895781"/>
            </a:xfrm>
            <a:prstGeom prst="rect">
              <a:avLst/>
            </a:prstGeom>
          </p:spPr>
        </p:pic>
        <p:sp>
          <p:nvSpPr>
            <p:cNvPr id="74" name="TextBox 73">
              <a:extLst>
                <a:ext uri="{FF2B5EF4-FFF2-40B4-BE49-F238E27FC236}">
                  <a16:creationId xmlns:a16="http://schemas.microsoft.com/office/drawing/2014/main" id="{ACA2815A-D5E5-1CA5-AA9E-7BB4DB0CAC97}"/>
                </a:ext>
              </a:extLst>
            </p:cNvPr>
            <p:cNvSpPr txBox="1"/>
            <p:nvPr/>
          </p:nvSpPr>
          <p:spPr>
            <a:xfrm>
              <a:off x="9089921" y="1420806"/>
              <a:ext cx="1200970" cy="523220"/>
            </a:xfrm>
            <a:prstGeom prst="rect">
              <a:avLst/>
            </a:prstGeom>
            <a:noFill/>
            <a:ln>
              <a:noFill/>
            </a:ln>
          </p:spPr>
          <p:txBody>
            <a:bodyPr wrap="none">
              <a:spAutoFit/>
            </a:bodyPr>
            <a:lstStyle/>
            <a:p>
              <a:pPr lvl="0" algn="ctr">
                <a:defRPr/>
              </a:pPr>
              <a:r>
                <a:rPr lang="en-US" sz="1400">
                  <a:solidFill>
                    <a:prstClr val="white"/>
                  </a:solidFill>
                  <a:effectLst>
                    <a:outerShdw blurRad="38100" dist="38100" dir="2700000" algn="tl">
                      <a:srgbClr val="000000">
                        <a:alpha val="43137"/>
                      </a:srgbClr>
                    </a:outerShdw>
                  </a:effectLst>
                </a:rPr>
                <a:t>XClarity One</a:t>
              </a:r>
            </a:p>
            <a:p>
              <a:pPr lvl="0" algn="ctr">
                <a:defRPr/>
              </a:pPr>
              <a:r>
                <a:rPr lang="en-US" sz="1400">
                  <a:solidFill>
                    <a:prstClr val="white"/>
                  </a:solidFill>
                  <a:effectLst>
                    <a:outerShdw blurRad="38100" dist="38100" dir="2700000" algn="tl">
                      <a:srgbClr val="000000">
                        <a:alpha val="43137"/>
                      </a:srgbClr>
                    </a:outerShdw>
                  </a:effectLst>
                </a:rPr>
                <a:t>Portal </a:t>
              </a:r>
            </a:p>
          </p:txBody>
        </p:sp>
      </p:grpSp>
      <p:cxnSp>
        <p:nvCxnSpPr>
          <p:cNvPr id="75" name="Straight Arrow Connector 74">
            <a:extLst>
              <a:ext uri="{FF2B5EF4-FFF2-40B4-BE49-F238E27FC236}">
                <a16:creationId xmlns:a16="http://schemas.microsoft.com/office/drawing/2014/main" id="{6FDD373B-139F-0D80-5B82-A44269D46D61}"/>
              </a:ext>
            </a:extLst>
          </p:cNvPr>
          <p:cNvCxnSpPr>
            <a:cxnSpLocks/>
          </p:cNvCxnSpPr>
          <p:nvPr/>
        </p:nvCxnSpPr>
        <p:spPr>
          <a:xfrm>
            <a:off x="10417632" y="1636982"/>
            <a:ext cx="0" cy="456694"/>
          </a:xfrm>
          <a:prstGeom prst="straightConnector1">
            <a:avLst/>
          </a:prstGeom>
          <a:noFill/>
          <a:ln w="12700" cap="flat" cmpd="sng" algn="ctr">
            <a:solidFill>
              <a:srgbClr val="EE7B75"/>
            </a:solidFill>
            <a:prstDash val="solid"/>
            <a:miter lim="800000"/>
            <a:headEnd type="triangle"/>
            <a:tailEnd type="triangle"/>
          </a:ln>
          <a:effectLst/>
        </p:spPr>
      </p:cxnSp>
      <p:sp>
        <p:nvSpPr>
          <p:cNvPr id="76" name="TextBox 75">
            <a:extLst>
              <a:ext uri="{FF2B5EF4-FFF2-40B4-BE49-F238E27FC236}">
                <a16:creationId xmlns:a16="http://schemas.microsoft.com/office/drawing/2014/main" id="{5CCC2612-2042-2BDC-1EE4-23B405B7FB24}"/>
              </a:ext>
            </a:extLst>
          </p:cNvPr>
          <p:cNvSpPr txBox="1"/>
          <p:nvPr/>
        </p:nvSpPr>
        <p:spPr>
          <a:xfrm>
            <a:off x="323599" y="2702043"/>
            <a:ext cx="598560" cy="261610"/>
          </a:xfrm>
          <a:prstGeom prst="rect">
            <a:avLst/>
          </a:prstGeom>
          <a:noFill/>
          <a:ln>
            <a:noFill/>
          </a:ln>
        </p:spPr>
        <p:txBody>
          <a:bodyPr wrap="square" rtlCol="0">
            <a:spAutoFit/>
          </a:bodyPr>
          <a:lstStyle/>
          <a:p>
            <a:pPr marL="0" marR="0" lvl="0" indent="0" algn="ctr" defTabSz="91385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744B7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Cloud</a:t>
            </a:r>
          </a:p>
        </p:txBody>
      </p:sp>
      <p:sp>
        <p:nvSpPr>
          <p:cNvPr id="77" name="TextBox 76">
            <a:extLst>
              <a:ext uri="{FF2B5EF4-FFF2-40B4-BE49-F238E27FC236}">
                <a16:creationId xmlns:a16="http://schemas.microsoft.com/office/drawing/2014/main" id="{CFCE03E8-9A22-AC61-4712-3D5DB8E0CCD8}"/>
              </a:ext>
            </a:extLst>
          </p:cNvPr>
          <p:cNvSpPr txBox="1"/>
          <p:nvPr/>
        </p:nvSpPr>
        <p:spPr>
          <a:xfrm>
            <a:off x="323599" y="3092856"/>
            <a:ext cx="770256" cy="261610"/>
          </a:xfrm>
          <a:prstGeom prst="rect">
            <a:avLst/>
          </a:prstGeom>
          <a:noFill/>
          <a:ln>
            <a:noFill/>
          </a:ln>
        </p:spPr>
        <p:txBody>
          <a:bodyPr wrap="square" rtlCol="0">
            <a:spAutoFit/>
          </a:bodyPr>
          <a:lstStyle/>
          <a:p>
            <a:pPr marL="0" marR="0" lvl="0" indent="0" algn="ctr" defTabSz="91385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7385D8"/>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On-prem</a:t>
            </a:r>
          </a:p>
        </p:txBody>
      </p:sp>
      <p:sp>
        <p:nvSpPr>
          <p:cNvPr id="78" name="TextBox 77">
            <a:extLst>
              <a:ext uri="{FF2B5EF4-FFF2-40B4-BE49-F238E27FC236}">
                <a16:creationId xmlns:a16="http://schemas.microsoft.com/office/drawing/2014/main" id="{355E58DF-5139-AEC9-1F5D-EDD4A379FF18}"/>
              </a:ext>
            </a:extLst>
          </p:cNvPr>
          <p:cNvSpPr txBox="1"/>
          <p:nvPr/>
        </p:nvSpPr>
        <p:spPr>
          <a:xfrm>
            <a:off x="9104435" y="1474335"/>
            <a:ext cx="598560" cy="261610"/>
          </a:xfrm>
          <a:prstGeom prst="rect">
            <a:avLst/>
          </a:prstGeom>
          <a:noFill/>
          <a:ln>
            <a:noFill/>
          </a:ln>
        </p:spPr>
        <p:txBody>
          <a:bodyPr wrap="square" rtlCol="0">
            <a:spAutoFit/>
          </a:bodyPr>
          <a:lstStyle/>
          <a:p>
            <a:pPr marL="0" marR="0" lvl="0" indent="0" algn="ctr" defTabSz="91385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744B7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Cloud</a:t>
            </a:r>
          </a:p>
        </p:txBody>
      </p:sp>
      <p:sp>
        <p:nvSpPr>
          <p:cNvPr id="80" name="TextBox 79">
            <a:extLst>
              <a:ext uri="{FF2B5EF4-FFF2-40B4-BE49-F238E27FC236}">
                <a16:creationId xmlns:a16="http://schemas.microsoft.com/office/drawing/2014/main" id="{F9F372BF-E023-EC18-BC5A-59CF07F8F13A}"/>
              </a:ext>
            </a:extLst>
          </p:cNvPr>
          <p:cNvSpPr txBox="1"/>
          <p:nvPr/>
        </p:nvSpPr>
        <p:spPr>
          <a:xfrm>
            <a:off x="9104435" y="1865148"/>
            <a:ext cx="770256" cy="261610"/>
          </a:xfrm>
          <a:prstGeom prst="rect">
            <a:avLst/>
          </a:prstGeom>
          <a:noFill/>
          <a:ln>
            <a:noFill/>
          </a:ln>
        </p:spPr>
        <p:txBody>
          <a:bodyPr wrap="square" rtlCol="0">
            <a:spAutoFit/>
          </a:bodyPr>
          <a:lstStyle/>
          <a:p>
            <a:pPr marL="0" marR="0" lvl="0" indent="0" algn="ctr" defTabSz="91385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7385D8"/>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On-prem</a:t>
            </a:r>
          </a:p>
        </p:txBody>
      </p:sp>
      <p:sp>
        <p:nvSpPr>
          <p:cNvPr id="81" name="Rectangle: Rounded Corners 80">
            <a:extLst>
              <a:ext uri="{FF2B5EF4-FFF2-40B4-BE49-F238E27FC236}">
                <a16:creationId xmlns:a16="http://schemas.microsoft.com/office/drawing/2014/main" id="{724F6537-AA6C-8309-EB27-AB2550515D73}"/>
              </a:ext>
            </a:extLst>
          </p:cNvPr>
          <p:cNvSpPr/>
          <p:nvPr/>
        </p:nvSpPr>
        <p:spPr>
          <a:xfrm>
            <a:off x="9588654" y="2168220"/>
            <a:ext cx="1710714" cy="523220"/>
          </a:xfrm>
          <a:prstGeom prst="roundRect">
            <a:avLst/>
          </a:prstGeom>
          <a:solidFill>
            <a:srgbClr val="7385D8"/>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a:ea typeface="+mn-ea"/>
              <a:cs typeface="+mn-cs"/>
            </a:endParaRPr>
          </a:p>
        </p:txBody>
      </p:sp>
      <p:sp>
        <p:nvSpPr>
          <p:cNvPr id="82" name="TextBox 81">
            <a:extLst>
              <a:ext uri="{FF2B5EF4-FFF2-40B4-BE49-F238E27FC236}">
                <a16:creationId xmlns:a16="http://schemas.microsoft.com/office/drawing/2014/main" id="{78283B02-D28E-0948-C759-9DFE32807C6F}"/>
              </a:ext>
            </a:extLst>
          </p:cNvPr>
          <p:cNvSpPr txBox="1"/>
          <p:nvPr/>
        </p:nvSpPr>
        <p:spPr>
          <a:xfrm>
            <a:off x="9858078" y="2178395"/>
            <a:ext cx="1200970" cy="523220"/>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a:ea typeface="+mn-ea"/>
                <a:cs typeface="+mn-cs"/>
              </a:rPr>
              <a:t>XClarity One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prstClr val="white"/>
                </a:solidFill>
                <a:effectLst>
                  <a:outerShdw blurRad="38100" dist="38100" dir="2700000" algn="tl">
                    <a:srgbClr val="000000">
                      <a:alpha val="43137"/>
                    </a:srgbClr>
                  </a:outerShdw>
                </a:effectLst>
                <a:latin typeface="Arial"/>
              </a:rPr>
              <a:t>Portal</a:t>
            </a:r>
            <a:r>
              <a:rPr kumimoji="0" lang="en-US" sz="140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a:ea typeface="+mn-ea"/>
                <a:cs typeface="+mn-cs"/>
              </a:rPr>
              <a:t> </a:t>
            </a:r>
          </a:p>
        </p:txBody>
      </p:sp>
      <p:cxnSp>
        <p:nvCxnSpPr>
          <p:cNvPr id="83" name="Straight Connector 82">
            <a:extLst>
              <a:ext uri="{FF2B5EF4-FFF2-40B4-BE49-F238E27FC236}">
                <a16:creationId xmlns:a16="http://schemas.microsoft.com/office/drawing/2014/main" id="{B87F33A8-917F-B303-F458-39E3F817313E}"/>
              </a:ext>
            </a:extLst>
          </p:cNvPr>
          <p:cNvCxnSpPr>
            <a:cxnSpLocks/>
          </p:cNvCxnSpPr>
          <p:nvPr/>
        </p:nvCxnSpPr>
        <p:spPr>
          <a:xfrm>
            <a:off x="6341037" y="1305106"/>
            <a:ext cx="0" cy="4098719"/>
          </a:xfrm>
          <a:prstGeom prst="line">
            <a:avLst/>
          </a:prstGeom>
          <a:ln w="12700">
            <a:gradFill>
              <a:gsLst>
                <a:gs pos="0">
                  <a:schemeClr val="bg1">
                    <a:alpha val="0"/>
                  </a:schemeClr>
                </a:gs>
                <a:gs pos="50000">
                  <a:schemeClr val="bg1"/>
                </a:gs>
                <a:gs pos="100000">
                  <a:schemeClr val="bg1">
                    <a:alpha val="0"/>
                  </a:schemeClr>
                </a:gs>
              </a:gsLst>
              <a:lin ang="5400000" scaled="1"/>
            </a:gra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386C858-B7B3-80CC-B1C7-40EE25D87F15}"/>
              </a:ext>
            </a:extLst>
          </p:cNvPr>
          <p:cNvCxnSpPr>
            <a:cxnSpLocks/>
          </p:cNvCxnSpPr>
          <p:nvPr/>
        </p:nvCxnSpPr>
        <p:spPr>
          <a:xfrm>
            <a:off x="11509574" y="1305106"/>
            <a:ext cx="0" cy="4098719"/>
          </a:xfrm>
          <a:prstGeom prst="line">
            <a:avLst/>
          </a:prstGeom>
          <a:ln w="12700">
            <a:gradFill>
              <a:gsLst>
                <a:gs pos="0">
                  <a:schemeClr val="bg1">
                    <a:alpha val="0"/>
                  </a:schemeClr>
                </a:gs>
                <a:gs pos="50000">
                  <a:schemeClr val="bg1"/>
                </a:gs>
                <a:gs pos="100000">
                  <a:schemeClr val="bg1">
                    <a:alpha val="0"/>
                  </a:schemeClr>
                </a:gs>
              </a:gsLst>
              <a:lin ang="5400000" scaled="1"/>
            </a:gradFill>
            <a:miter lim="800000"/>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8D50C300-94D7-3EDF-327B-ED47ECBDC383}"/>
              </a:ext>
            </a:extLst>
          </p:cNvPr>
          <p:cNvSpPr txBox="1">
            <a:spLocks/>
          </p:cNvSpPr>
          <p:nvPr/>
        </p:nvSpPr>
        <p:spPr>
          <a:xfrm>
            <a:off x="486503" y="243456"/>
            <a:ext cx="10671048" cy="418576"/>
          </a:xfrm>
          <a:prstGeom prst="rect">
            <a:avLst/>
          </a:prstGeom>
        </p:spPr>
        <p:txBody>
          <a:bodyPr/>
          <a:lstStyle>
            <a:lvl1pPr algn="ctr" defTabSz="1218987" rtl="0" eaLnBrk="1" latinLnBrk="0" hangingPunct="1">
              <a:spcBef>
                <a:spcPct val="0"/>
              </a:spcBef>
              <a:buNone/>
              <a:defRPr sz="4300" kern="1200" cap="all" baseline="0">
                <a:solidFill>
                  <a:schemeClr val="tx1"/>
                </a:solidFill>
                <a:latin typeface="Arial" pitchFamily="34" charset="0"/>
                <a:ea typeface="+mj-ea"/>
                <a:cs typeface="Arial" pitchFamily="34" charset="0"/>
              </a:defRPr>
            </a:lvl1pPr>
          </a:lstStyle>
          <a:p>
            <a:pPr algn="l"/>
            <a:r>
              <a:rPr lang="en-GB" sz="3200" b="1" cap="none">
                <a:solidFill>
                  <a:schemeClr val="bg1"/>
                </a:solidFill>
              </a:rPr>
              <a:t>License Migration cont.</a:t>
            </a:r>
          </a:p>
        </p:txBody>
      </p:sp>
    </p:spTree>
    <p:extLst>
      <p:ext uri="{BB962C8B-B14F-4D97-AF65-F5344CB8AC3E}">
        <p14:creationId xmlns:p14="http://schemas.microsoft.com/office/powerpoint/2010/main" val="2650173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B6836-0084-2673-FD6A-0899EA77C3BF}"/>
            </a:ext>
          </a:extLst>
        </p:cNvPr>
        <p:cNvGrpSpPr/>
        <p:nvPr/>
      </p:nvGrpSpPr>
      <p:grpSpPr>
        <a:xfrm>
          <a:off x="0" y="0"/>
          <a:ext cx="0" cy="0"/>
          <a:chOff x="0" y="0"/>
          <a:chExt cx="0" cy="0"/>
        </a:xfrm>
      </p:grpSpPr>
      <p:pic>
        <p:nvPicPr>
          <p:cNvPr id="3" name="Picture 2" descr="A computer hard drive with a purple background&#10;&#10;Description automatically generated">
            <a:extLst>
              <a:ext uri="{FF2B5EF4-FFF2-40B4-BE49-F238E27FC236}">
                <a16:creationId xmlns:a16="http://schemas.microsoft.com/office/drawing/2014/main" id="{B0F8C2A8-ADB1-15CC-E4E5-625F2D67E51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34744" y="1233179"/>
            <a:ext cx="5954080" cy="4577304"/>
          </a:xfrm>
          <a:prstGeom prst="rect">
            <a:avLst/>
          </a:prstGeom>
        </p:spPr>
      </p:pic>
      <p:sp>
        <p:nvSpPr>
          <p:cNvPr id="86" name="Freeform: Shape 85">
            <a:extLst>
              <a:ext uri="{FF2B5EF4-FFF2-40B4-BE49-F238E27FC236}">
                <a16:creationId xmlns:a16="http://schemas.microsoft.com/office/drawing/2014/main" id="{A54A6DA2-4B2D-D2A5-CBB6-4A854EE01694}"/>
              </a:ext>
            </a:extLst>
          </p:cNvPr>
          <p:cNvSpPr/>
          <p:nvPr/>
        </p:nvSpPr>
        <p:spPr>
          <a:xfrm>
            <a:off x="813587" y="990423"/>
            <a:ext cx="4363910" cy="396719"/>
          </a:xfrm>
          <a:custGeom>
            <a:avLst/>
            <a:gdLst>
              <a:gd name="connsiteX0" fmla="*/ 0 w 4365047"/>
              <a:gd name="connsiteY0" fmla="*/ 0 h 396822"/>
              <a:gd name="connsiteX1" fmla="*/ 4365047 w 4365047"/>
              <a:gd name="connsiteY1" fmla="*/ 0 h 396822"/>
              <a:gd name="connsiteX2" fmla="*/ 4365047 w 4365047"/>
              <a:gd name="connsiteY2" fmla="*/ 396822 h 396822"/>
              <a:gd name="connsiteX3" fmla="*/ 0 w 4365047"/>
              <a:gd name="connsiteY3" fmla="*/ 396822 h 396822"/>
              <a:gd name="connsiteX4" fmla="*/ 0 w 4365047"/>
              <a:gd name="connsiteY4" fmla="*/ 0 h 39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047" h="396822">
                <a:moveTo>
                  <a:pt x="0" y="0"/>
                </a:moveTo>
                <a:lnTo>
                  <a:pt x="4365047" y="0"/>
                </a:lnTo>
                <a:lnTo>
                  <a:pt x="4365047" y="396822"/>
                </a:lnTo>
                <a:lnTo>
                  <a:pt x="0" y="396822"/>
                </a:lnTo>
                <a:lnTo>
                  <a:pt x="0" y="0"/>
                </a:lnTo>
                <a:close/>
              </a:path>
            </a:pathLst>
          </a:custGeom>
          <a:noFill/>
          <a:ln>
            <a:noFill/>
          </a:ln>
          <a:effectLst/>
        </p:spPr>
        <p:txBody>
          <a:bodyPr spcFirstLastPara="0" vert="horz" wrap="square" lIns="53326" tIns="53326" rIns="53326" bIns="53326" numCol="1" spcCol="1270" anchor="b" anchorCtr="0">
            <a:noAutofit/>
          </a:bodyPr>
          <a:lstStyle/>
          <a:p>
            <a:pPr defTabSz="622113">
              <a:lnSpc>
                <a:spcPct val="90000"/>
              </a:lnSpc>
              <a:spcBef>
                <a:spcPct val="0"/>
              </a:spcBef>
              <a:spcAft>
                <a:spcPct val="35000"/>
              </a:spcAft>
              <a:defRPr/>
            </a:pPr>
            <a:endParaRPr lang="en-US" sz="1400" b="1" kern="0">
              <a:solidFill>
                <a:srgbClr val="000000">
                  <a:hueOff val="0"/>
                  <a:satOff val="0"/>
                  <a:lumOff val="0"/>
                  <a:alphaOff val="0"/>
                </a:srgbClr>
              </a:solidFill>
              <a:effectLst>
                <a:outerShdw blurRad="38100" dist="38100" dir="2700000" algn="tl">
                  <a:srgbClr val="000000">
                    <a:alpha val="43137"/>
                  </a:srgbClr>
                </a:outerShdw>
              </a:effectLst>
              <a:latin typeface="Arial"/>
            </a:endParaRPr>
          </a:p>
        </p:txBody>
      </p:sp>
      <p:sp>
        <p:nvSpPr>
          <p:cNvPr id="106" name="TextBox 105">
            <a:extLst>
              <a:ext uri="{FF2B5EF4-FFF2-40B4-BE49-F238E27FC236}">
                <a16:creationId xmlns:a16="http://schemas.microsoft.com/office/drawing/2014/main" id="{D270C00D-05C4-C56E-0A9B-5C8457342D43}"/>
              </a:ext>
            </a:extLst>
          </p:cNvPr>
          <p:cNvSpPr txBox="1"/>
          <p:nvPr/>
        </p:nvSpPr>
        <p:spPr>
          <a:xfrm>
            <a:off x="8065342" y="1736715"/>
            <a:ext cx="3535947" cy="584727"/>
          </a:xfrm>
          <a:prstGeom prst="rect">
            <a:avLst/>
          </a:prstGeom>
          <a:noFill/>
        </p:spPr>
        <p:txBody>
          <a:bodyPr wrap="square" lIns="91392" tIns="45696" rIns="91392" bIns="45696" anchor="t">
            <a:spAutoFit/>
          </a:bodyPr>
          <a:lstStyle/>
          <a:p>
            <a:pPr defTabSz="913578">
              <a:defRPr/>
            </a:pPr>
            <a:r>
              <a:rPr lang="en-US" sz="1600" b="1">
                <a:solidFill>
                  <a:prstClr val="white"/>
                </a:solidFill>
                <a:latin typeface="Arial"/>
                <a:ea typeface="+mn-lt"/>
                <a:cs typeface="Arial"/>
              </a:rPr>
              <a:t>The Migration Tool </a:t>
            </a:r>
            <a:r>
              <a:rPr lang="en-US" sz="1600">
                <a:solidFill>
                  <a:srgbClr val="4D144A">
                    <a:lumMod val="25000"/>
                    <a:lumOff val="75000"/>
                  </a:srgbClr>
                </a:solidFill>
                <a:latin typeface="Arial"/>
                <a:ea typeface="+mn-lt"/>
                <a:cs typeface="Arial"/>
              </a:rPr>
              <a:t>is initiated within XClarity One </a:t>
            </a:r>
            <a:endParaRPr lang="en-US" sz="1600">
              <a:solidFill>
                <a:srgbClr val="4D144A">
                  <a:lumMod val="25000"/>
                  <a:lumOff val="75000"/>
                </a:srgbClr>
              </a:solidFill>
              <a:latin typeface="Arial"/>
              <a:cs typeface="Arial"/>
            </a:endParaRPr>
          </a:p>
        </p:txBody>
      </p:sp>
      <p:sp>
        <p:nvSpPr>
          <p:cNvPr id="7" name="Title 6">
            <a:extLst>
              <a:ext uri="{FF2B5EF4-FFF2-40B4-BE49-F238E27FC236}">
                <a16:creationId xmlns:a16="http://schemas.microsoft.com/office/drawing/2014/main" id="{CD2EF73C-8735-F075-E691-BDE3AF8E3880}"/>
              </a:ext>
            </a:extLst>
          </p:cNvPr>
          <p:cNvSpPr>
            <a:spLocks noGrp="1"/>
          </p:cNvSpPr>
          <p:nvPr>
            <p:ph type="title"/>
          </p:nvPr>
        </p:nvSpPr>
        <p:spPr/>
        <p:txBody>
          <a:bodyPr/>
          <a:lstStyle/>
          <a:p>
            <a:r>
              <a:rPr lang="en-GB" sz="3200"/>
              <a:t>Migration Tool from LXCA</a:t>
            </a:r>
            <a:endParaRPr lang="en-US" sz="3200"/>
          </a:p>
        </p:txBody>
      </p:sp>
      <p:sp>
        <p:nvSpPr>
          <p:cNvPr id="108" name="TextBox 107">
            <a:extLst>
              <a:ext uri="{FF2B5EF4-FFF2-40B4-BE49-F238E27FC236}">
                <a16:creationId xmlns:a16="http://schemas.microsoft.com/office/drawing/2014/main" id="{B1747645-1F92-B6FE-C19D-1DD8B817D20D}"/>
              </a:ext>
            </a:extLst>
          </p:cNvPr>
          <p:cNvSpPr txBox="1"/>
          <p:nvPr/>
        </p:nvSpPr>
        <p:spPr>
          <a:xfrm>
            <a:off x="619622" y="1170925"/>
            <a:ext cx="1774334" cy="369212"/>
          </a:xfrm>
          <a:prstGeom prst="rect">
            <a:avLst/>
          </a:prstGeom>
          <a:noFill/>
          <a:ln>
            <a:noFill/>
          </a:ln>
        </p:spPr>
        <p:txBody>
          <a:bodyPr rot="0" spcFirstLastPara="0" vertOverflow="overflow" horzOverflow="overflow" vert="horz" wrap="none" lIns="91392" tIns="45696" rIns="91392" bIns="45696" numCol="1" spcCol="0" rtlCol="0" fromWordArt="0" anchor="t" anchorCtr="0" forceAA="0" compatLnSpc="1">
            <a:prstTxWarp prst="textNoShape">
              <a:avLst/>
            </a:prstTxWarp>
            <a:spAutoFit/>
          </a:bodyPr>
          <a:lstStyle/>
          <a:p>
            <a:pPr defTabSz="1218255"/>
            <a:r>
              <a:rPr lang="en-US" sz="1799" b="1" dirty="0">
                <a:solidFill>
                  <a:srgbClr val="E1251B">
                    <a:lumMod val="60000"/>
                    <a:lumOff val="40000"/>
                  </a:srgbClr>
                </a:solidFill>
                <a:latin typeface="Arial"/>
                <a:cs typeface="Arial"/>
              </a:rPr>
              <a:t>Key Functions</a:t>
            </a:r>
            <a:endParaRPr lang="en-US" sz="1799" b="1" dirty="0">
              <a:solidFill>
                <a:srgbClr val="E1251B">
                  <a:lumMod val="60000"/>
                  <a:lumOff val="40000"/>
                </a:srgbClr>
              </a:solidFill>
              <a:latin typeface="Arial" pitchFamily="34" charset="0"/>
              <a:cs typeface="Arial" pitchFamily="34" charset="0"/>
            </a:endParaRPr>
          </a:p>
        </p:txBody>
      </p:sp>
      <p:cxnSp>
        <p:nvCxnSpPr>
          <p:cNvPr id="27" name="Straight Connector 26">
            <a:extLst>
              <a:ext uri="{FF2B5EF4-FFF2-40B4-BE49-F238E27FC236}">
                <a16:creationId xmlns:a16="http://schemas.microsoft.com/office/drawing/2014/main" id="{C00182E8-7DBF-FE69-337F-D3F6795C707C}"/>
              </a:ext>
            </a:extLst>
          </p:cNvPr>
          <p:cNvCxnSpPr>
            <a:cxnSpLocks/>
          </p:cNvCxnSpPr>
          <p:nvPr/>
        </p:nvCxnSpPr>
        <p:spPr>
          <a:xfrm>
            <a:off x="1" y="5239631"/>
            <a:ext cx="7988527" cy="0"/>
          </a:xfrm>
          <a:prstGeom prst="line">
            <a:avLst/>
          </a:prstGeom>
          <a:ln w="12700">
            <a:gradFill flip="none" rotWithShape="1">
              <a:gsLst>
                <a:gs pos="25000">
                  <a:schemeClr val="bg1"/>
                </a:gs>
                <a:gs pos="100000">
                  <a:srgbClr val="1E0012">
                    <a:alpha val="0"/>
                  </a:srgbClr>
                </a:gs>
              </a:gsLst>
              <a:lin ang="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0989335-D38F-EC5A-D168-33B93531B265}"/>
              </a:ext>
            </a:extLst>
          </p:cNvPr>
          <p:cNvCxnSpPr>
            <a:cxnSpLocks/>
          </p:cNvCxnSpPr>
          <p:nvPr/>
        </p:nvCxnSpPr>
        <p:spPr>
          <a:xfrm>
            <a:off x="1" y="4317222"/>
            <a:ext cx="7988527" cy="0"/>
          </a:xfrm>
          <a:prstGeom prst="line">
            <a:avLst/>
          </a:prstGeom>
          <a:ln w="12700">
            <a:gradFill flip="none" rotWithShape="1">
              <a:gsLst>
                <a:gs pos="25000">
                  <a:schemeClr val="bg1"/>
                </a:gs>
                <a:gs pos="100000">
                  <a:srgbClr val="1E0012">
                    <a:alpha val="0"/>
                  </a:srgbClr>
                </a:gs>
              </a:gsLst>
              <a:lin ang="0" scaled="1"/>
              <a:tileRect/>
            </a:gra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2B386B-841A-E67F-8FAD-AAFB54F59FBC}"/>
              </a:ext>
            </a:extLst>
          </p:cNvPr>
          <p:cNvCxnSpPr>
            <a:cxnSpLocks/>
          </p:cNvCxnSpPr>
          <p:nvPr/>
        </p:nvCxnSpPr>
        <p:spPr>
          <a:xfrm>
            <a:off x="1" y="3431842"/>
            <a:ext cx="7988527" cy="0"/>
          </a:xfrm>
          <a:prstGeom prst="line">
            <a:avLst/>
          </a:prstGeom>
          <a:ln w="12700">
            <a:gradFill flip="none" rotWithShape="1">
              <a:gsLst>
                <a:gs pos="25000">
                  <a:schemeClr val="bg1"/>
                </a:gs>
                <a:gs pos="100000">
                  <a:srgbClr val="1E0012">
                    <a:alpha val="0"/>
                  </a:srgbClr>
                </a:gs>
              </a:gsLst>
              <a:lin ang="0" scaled="1"/>
              <a:tileRect/>
            </a:gradFill>
            <a:miter lim="800000"/>
          </a:ln>
        </p:spPr>
        <p:style>
          <a:lnRef idx="1">
            <a:schemeClr val="accent1"/>
          </a:lnRef>
          <a:fillRef idx="0">
            <a:schemeClr val="accent1"/>
          </a:fillRef>
          <a:effectRef idx="0">
            <a:schemeClr val="accent1"/>
          </a:effectRef>
          <a:fontRef idx="minor">
            <a:schemeClr val="tx1"/>
          </a:fontRef>
        </p:style>
      </p:cxnSp>
      <p:sp>
        <p:nvSpPr>
          <p:cNvPr id="33" name="Slide Number Placeholder 3">
            <a:extLst>
              <a:ext uri="{FF2B5EF4-FFF2-40B4-BE49-F238E27FC236}">
                <a16:creationId xmlns:a16="http://schemas.microsoft.com/office/drawing/2014/main" id="{E3893AF9-B1A9-29B9-FC91-9094B39691FC}"/>
              </a:ext>
            </a:extLst>
          </p:cNvPr>
          <p:cNvSpPr txBox="1">
            <a:spLocks/>
          </p:cNvSpPr>
          <p:nvPr/>
        </p:nvSpPr>
        <p:spPr bwMode="gray">
          <a:xfrm>
            <a:off x="11668261" y="6400028"/>
            <a:ext cx="438036" cy="155534"/>
          </a:xfrm>
          <a:prstGeom prst="rect">
            <a:avLst/>
          </a:prstGeom>
        </p:spPr>
        <p:txBody>
          <a:bodyPr vert="horz" lIns="0" tIns="0" rIns="0" bIns="0" rtlCol="0" anchor="ctr" anchorCtr="0">
            <a:noAutofit/>
          </a:bodyPr>
          <a:lstStyle>
            <a:defPPr>
              <a:defRPr lang="en-US"/>
            </a:defPPr>
            <a:lvl1pPr marL="0" indent="0" algn="ctr" defTabSz="1218987" rtl="0" eaLnBrk="1" latinLnBrk="0" hangingPunct="1">
              <a:lnSpc>
                <a:spcPct val="85000"/>
              </a:lnSpc>
              <a:spcBef>
                <a:spcPts val="0"/>
              </a:spcBef>
              <a:buClrTx/>
              <a:buFont typeface="Arial" panose="020B0604020202020204" pitchFamily="34" charset="0"/>
              <a:buNone/>
              <a:defRPr sz="1000" b="0" kern="1200">
                <a:solidFill>
                  <a:schemeClr val="bg1"/>
                </a:solidFill>
                <a:latin typeface="Arial" panose="020B0604020202020204" pitchFamily="34" charset="0"/>
                <a:ea typeface="+mn-ea"/>
                <a:cs typeface="Arial" panose="020B0604020202020204" pitchFamily="34" charset="0"/>
              </a:defRPr>
            </a:lvl1pPr>
            <a:lvl2pPr marL="609493" indent="0" algn="l" defTabSz="1218987" rtl="0" eaLnBrk="1" latinLnBrk="0" hangingPunct="1">
              <a:spcBef>
                <a:spcPct val="20000"/>
              </a:spcBef>
              <a:buClrTx/>
              <a:buFont typeface="Arial" panose="020B0604020202020204" pitchFamily="34" charset="0"/>
              <a:buNone/>
              <a:defRPr sz="2400" b="1" kern="1200">
                <a:solidFill>
                  <a:schemeClr val="tx1"/>
                </a:solidFill>
                <a:latin typeface="+mn-lt"/>
                <a:ea typeface="+mn-ea"/>
                <a:cs typeface="+mn-cs"/>
              </a:defRPr>
            </a:lvl2pPr>
            <a:lvl3pPr marL="1218987" indent="0" algn="l" defTabSz="1218987" rtl="0" eaLnBrk="1" latinLnBrk="0" hangingPunct="1">
              <a:spcBef>
                <a:spcPct val="20000"/>
              </a:spcBef>
              <a:buClrTx/>
              <a:buFont typeface="Arial" panose="020B0604020202020204" pitchFamily="34" charset="0"/>
              <a:buNone/>
              <a:defRPr sz="2400" b="1" kern="1200">
                <a:solidFill>
                  <a:schemeClr val="tx1"/>
                </a:solidFill>
                <a:latin typeface="+mn-lt"/>
                <a:ea typeface="+mn-ea"/>
                <a:cs typeface="+mn-cs"/>
              </a:defRPr>
            </a:lvl3pPr>
            <a:lvl4pPr marL="1828480" indent="0" algn="l" defTabSz="1218987" rtl="0" eaLnBrk="1" latinLnBrk="0" hangingPunct="1">
              <a:spcBef>
                <a:spcPct val="20000"/>
              </a:spcBef>
              <a:buClrTx/>
              <a:buFont typeface="Arial" panose="020B0604020202020204" pitchFamily="34" charset="0"/>
              <a:buNone/>
              <a:defRPr sz="2400" b="1" kern="1200">
                <a:solidFill>
                  <a:schemeClr val="tx1"/>
                </a:solidFill>
                <a:latin typeface="+mn-lt"/>
                <a:ea typeface="+mn-ea"/>
                <a:cs typeface="+mn-cs"/>
              </a:defRPr>
            </a:lvl4pPr>
            <a:lvl5pPr marL="2437973" indent="0" algn="l" defTabSz="1218987" rtl="0" eaLnBrk="1" latinLnBrk="0" hangingPunct="1">
              <a:spcBef>
                <a:spcPct val="20000"/>
              </a:spcBef>
              <a:buClrTx/>
              <a:buFont typeface="Arial" panose="020B0604020202020204" pitchFamily="34" charset="0"/>
              <a:buNone/>
              <a:defRPr sz="2400" b="1" kern="1200">
                <a:solidFill>
                  <a:schemeClr val="tx1"/>
                </a:solidFill>
                <a:latin typeface="+mn-lt"/>
                <a:ea typeface="+mn-ea"/>
                <a:cs typeface="+mn-cs"/>
              </a:defRPr>
            </a:lvl5pPr>
            <a:lvl6pPr marL="3047467" indent="0" algn="l" defTabSz="1218987" rtl="0" eaLnBrk="1" latinLnBrk="0" hangingPunct="1">
              <a:spcBef>
                <a:spcPct val="20000"/>
              </a:spcBef>
              <a:buFont typeface="Arial" pitchFamily="34" charset="0"/>
              <a:buNone/>
              <a:defRPr sz="2400" b="1" kern="1200">
                <a:solidFill>
                  <a:schemeClr val="tx1"/>
                </a:solidFill>
                <a:latin typeface="+mn-lt"/>
                <a:ea typeface="+mn-ea"/>
                <a:cs typeface="+mn-cs"/>
              </a:defRPr>
            </a:lvl6pPr>
            <a:lvl7pPr marL="3656960" indent="0" algn="l" defTabSz="1218987" rtl="0" eaLnBrk="1" latinLnBrk="0" hangingPunct="1">
              <a:spcBef>
                <a:spcPct val="20000"/>
              </a:spcBef>
              <a:buFont typeface="Arial" pitchFamily="34" charset="0"/>
              <a:buNone/>
              <a:defRPr sz="2400" b="1" kern="1200">
                <a:solidFill>
                  <a:schemeClr val="tx1"/>
                </a:solidFill>
                <a:latin typeface="+mn-lt"/>
                <a:ea typeface="+mn-ea"/>
                <a:cs typeface="+mn-cs"/>
              </a:defRPr>
            </a:lvl7pPr>
            <a:lvl8pPr marL="4266453" indent="0" algn="l" defTabSz="1218987" rtl="0" eaLnBrk="1" latinLnBrk="0" hangingPunct="1">
              <a:spcBef>
                <a:spcPct val="20000"/>
              </a:spcBef>
              <a:buFont typeface="Arial" pitchFamily="34" charset="0"/>
              <a:buNone/>
              <a:defRPr sz="2400" b="1" kern="1200">
                <a:solidFill>
                  <a:schemeClr val="tx1"/>
                </a:solidFill>
                <a:latin typeface="+mn-lt"/>
                <a:ea typeface="+mn-ea"/>
                <a:cs typeface="+mn-cs"/>
              </a:defRPr>
            </a:lvl8pPr>
            <a:lvl9pPr marL="4875947" indent="0" algn="l" defTabSz="1218987" rtl="0" eaLnBrk="1" latinLnBrk="0" hangingPunct="1">
              <a:spcBef>
                <a:spcPct val="20000"/>
              </a:spcBef>
              <a:buFont typeface="Arial" pitchFamily="34" charset="0"/>
              <a:buNone/>
              <a:defRPr sz="2400" b="1" kern="1200">
                <a:solidFill>
                  <a:schemeClr val="tx1"/>
                </a:solidFill>
                <a:latin typeface="+mn-lt"/>
                <a:ea typeface="+mn-ea"/>
                <a:cs typeface="+mn-cs"/>
              </a:defRPr>
            </a:lvl9pPr>
          </a:lstStyle>
          <a:p>
            <a:pPr defTabSz="1218621">
              <a:defRPr/>
            </a:pPr>
            <a:fld id="{6D22F896-40B5-4ADD-8801-0D06FADFA095}" type="slidenum">
              <a:rPr lang="en-US">
                <a:solidFill>
                  <a:prstClr val="white"/>
                </a:solidFill>
              </a:rPr>
              <a:pPr defTabSz="1218621">
                <a:defRPr/>
              </a:pPr>
              <a:t>12</a:t>
            </a:fld>
            <a:endParaRPr lang="en-US">
              <a:solidFill>
                <a:prstClr val="white"/>
              </a:solidFill>
            </a:endParaRPr>
          </a:p>
        </p:txBody>
      </p:sp>
      <p:sp>
        <p:nvSpPr>
          <p:cNvPr id="5" name="TextBox 4">
            <a:extLst>
              <a:ext uri="{FF2B5EF4-FFF2-40B4-BE49-F238E27FC236}">
                <a16:creationId xmlns:a16="http://schemas.microsoft.com/office/drawing/2014/main" id="{3E0E95EC-4AE8-3750-EF16-506EC9686DDA}"/>
              </a:ext>
            </a:extLst>
          </p:cNvPr>
          <p:cNvSpPr txBox="1"/>
          <p:nvPr/>
        </p:nvSpPr>
        <p:spPr>
          <a:xfrm>
            <a:off x="8065343" y="4540581"/>
            <a:ext cx="3535947" cy="1815833"/>
          </a:xfrm>
          <a:prstGeom prst="rect">
            <a:avLst/>
          </a:prstGeom>
          <a:noFill/>
        </p:spPr>
        <p:txBody>
          <a:bodyPr wrap="square" lIns="91392" tIns="45696" rIns="91392" bIns="45696" anchor="t">
            <a:spAutoFit/>
          </a:bodyPr>
          <a:lstStyle/>
          <a:p>
            <a:pPr defTabSz="913578">
              <a:defRPr/>
            </a:pPr>
            <a:r>
              <a:rPr lang="en-US" sz="1600" b="1">
                <a:solidFill>
                  <a:prstClr val="white"/>
                </a:solidFill>
                <a:latin typeface="Arial"/>
                <a:ea typeface="+mn-lt"/>
                <a:cs typeface="Arial"/>
              </a:rPr>
              <a:t>The tool can not migrate</a:t>
            </a:r>
          </a:p>
          <a:p>
            <a:pPr marL="285750" indent="-285750" defTabSz="913578">
              <a:buFont typeface="Arial" panose="020B0604020202020204" pitchFamily="34" charset="0"/>
              <a:buChar char="•"/>
              <a:defRPr/>
            </a:pPr>
            <a:r>
              <a:rPr lang="en-US" sz="1600">
                <a:solidFill>
                  <a:srgbClr val="4D144A">
                    <a:lumMod val="25000"/>
                    <a:lumOff val="75000"/>
                  </a:srgbClr>
                </a:solidFill>
                <a:latin typeface="Arial"/>
                <a:ea typeface="+mn-lt"/>
                <a:cs typeface="Arial"/>
              </a:rPr>
              <a:t>XClarity Pro Enterprise licenses</a:t>
            </a:r>
          </a:p>
          <a:p>
            <a:pPr marL="285750" indent="-285750" defTabSz="913578">
              <a:buFont typeface="Arial" panose="020B0604020202020204" pitchFamily="34" charset="0"/>
              <a:buChar char="•"/>
              <a:defRPr/>
            </a:pPr>
            <a:r>
              <a:rPr lang="en-US" sz="1600">
                <a:solidFill>
                  <a:srgbClr val="4D144A">
                    <a:lumMod val="25000"/>
                    <a:lumOff val="75000"/>
                  </a:srgbClr>
                </a:solidFill>
                <a:latin typeface="Arial"/>
                <a:ea typeface="+mn-lt"/>
                <a:cs typeface="Arial"/>
              </a:rPr>
              <a:t>Firmware packages and OS Images</a:t>
            </a:r>
          </a:p>
          <a:p>
            <a:pPr marL="285750" indent="-285750" defTabSz="913578">
              <a:buFont typeface="Arial" panose="020B0604020202020204" pitchFamily="34" charset="0"/>
              <a:buChar char="•"/>
              <a:defRPr/>
            </a:pPr>
            <a:r>
              <a:rPr lang="en-US" sz="1600">
                <a:solidFill>
                  <a:srgbClr val="4D144A">
                    <a:lumMod val="25000"/>
                    <a:lumOff val="75000"/>
                  </a:srgbClr>
                </a:solidFill>
                <a:latin typeface="Arial"/>
                <a:ea typeface="+mn-lt"/>
                <a:cs typeface="Arial"/>
              </a:rPr>
              <a:t>Events and Alerts</a:t>
            </a:r>
          </a:p>
          <a:p>
            <a:pPr marL="285750" indent="-285750" defTabSz="913578">
              <a:buFont typeface="Arial" panose="020B0604020202020204" pitchFamily="34" charset="0"/>
              <a:buChar char="•"/>
              <a:defRPr/>
            </a:pPr>
            <a:r>
              <a:rPr lang="en-US" sz="1600">
                <a:solidFill>
                  <a:srgbClr val="4D144A">
                    <a:lumMod val="25000"/>
                    <a:lumOff val="75000"/>
                  </a:srgbClr>
                </a:solidFill>
                <a:latin typeface="Arial"/>
                <a:ea typeface="+mn-lt"/>
                <a:cs typeface="Arial"/>
              </a:rPr>
              <a:t>Devices with encapsulation enabled</a:t>
            </a:r>
          </a:p>
        </p:txBody>
      </p:sp>
      <p:graphicFrame>
        <p:nvGraphicFramePr>
          <p:cNvPr id="2" name="Table 1">
            <a:extLst>
              <a:ext uri="{FF2B5EF4-FFF2-40B4-BE49-F238E27FC236}">
                <a16:creationId xmlns:a16="http://schemas.microsoft.com/office/drawing/2014/main" id="{2C6FA7F9-E3EE-D78A-F6B4-10DCE4E184ED}"/>
              </a:ext>
            </a:extLst>
          </p:cNvPr>
          <p:cNvGraphicFramePr>
            <a:graphicFrameLocks noGrp="1"/>
          </p:cNvGraphicFramePr>
          <p:nvPr>
            <p:extLst>
              <p:ext uri="{D42A27DB-BD31-4B8C-83A1-F6EECF244321}">
                <p14:modId xmlns:p14="http://schemas.microsoft.com/office/powerpoint/2010/main" val="1704706056"/>
              </p:ext>
            </p:extLst>
          </p:nvPr>
        </p:nvGraphicFramePr>
        <p:xfrm>
          <a:off x="199711" y="1657680"/>
          <a:ext cx="7337008" cy="4638596"/>
        </p:xfrm>
        <a:graphic>
          <a:graphicData uri="http://schemas.openxmlformats.org/drawingml/2006/table">
            <a:tbl>
              <a:tblPr firstRow="1" bandRow="1">
                <a:effectLst/>
                <a:tableStyleId>{5C22544A-7EE6-4342-B048-85BDC9FD1C3A}</a:tableStyleId>
              </a:tblPr>
              <a:tblGrid>
                <a:gridCol w="4054638">
                  <a:extLst>
                    <a:ext uri="{9D8B030D-6E8A-4147-A177-3AD203B41FA5}">
                      <a16:colId xmlns:a16="http://schemas.microsoft.com/office/drawing/2014/main" val="3290904296"/>
                    </a:ext>
                  </a:extLst>
                </a:gridCol>
                <a:gridCol w="813462">
                  <a:extLst>
                    <a:ext uri="{9D8B030D-6E8A-4147-A177-3AD203B41FA5}">
                      <a16:colId xmlns:a16="http://schemas.microsoft.com/office/drawing/2014/main" val="459700163"/>
                    </a:ext>
                  </a:extLst>
                </a:gridCol>
                <a:gridCol w="2468908">
                  <a:extLst>
                    <a:ext uri="{9D8B030D-6E8A-4147-A177-3AD203B41FA5}">
                      <a16:colId xmlns:a16="http://schemas.microsoft.com/office/drawing/2014/main" val="1353739364"/>
                    </a:ext>
                  </a:extLst>
                </a:gridCol>
              </a:tblGrid>
              <a:tr h="914162">
                <a:tc>
                  <a:txBody>
                    <a:bodyPr/>
                    <a:lstStyle/>
                    <a:p>
                      <a:pPr marL="285750" indent="-285750">
                        <a:buFont typeface="Arial" panose="020B0604020202020204" pitchFamily="34" charset="0"/>
                        <a:buChar char="•"/>
                      </a:pPr>
                      <a:r>
                        <a:rPr lang="en-US" sz="1400" b="0" dirty="0">
                          <a:solidFill>
                            <a:srgbClr val="DB535C"/>
                          </a:solidFill>
                        </a:rPr>
                        <a:t>Supported Devices</a:t>
                      </a:r>
                    </a:p>
                    <a:p>
                      <a:pPr marL="285750" indent="-285750">
                        <a:buFont typeface="Arial" panose="020B0604020202020204" pitchFamily="34" charset="0"/>
                        <a:buChar char="•"/>
                      </a:pPr>
                      <a:r>
                        <a:rPr lang="en-US" sz="1400" b="0" dirty="0">
                          <a:solidFill>
                            <a:srgbClr val="DB535C"/>
                          </a:solidFill>
                        </a:rPr>
                        <a:t>Licenses</a:t>
                      </a:r>
                    </a:p>
                    <a:p>
                      <a:pPr marL="285750" indent="-285750">
                        <a:buFont typeface="Arial" panose="020B0604020202020204" pitchFamily="34" charset="0"/>
                        <a:buChar char="•"/>
                      </a:pPr>
                      <a:r>
                        <a:rPr lang="en-US" sz="1400" b="0" dirty="0">
                          <a:solidFill>
                            <a:srgbClr val="DB535C"/>
                          </a:solidFill>
                        </a:rPr>
                        <a:t>Static Groups</a:t>
                      </a:r>
                    </a:p>
                    <a:p>
                      <a:pPr marL="285750" indent="-285750">
                        <a:buFont typeface="Arial" panose="020B0604020202020204" pitchFamily="34" charset="0"/>
                        <a:buChar char="•"/>
                      </a:pPr>
                      <a:r>
                        <a:rPr lang="en-US" sz="1400" b="0" dirty="0">
                          <a:solidFill>
                            <a:srgbClr val="DB535C"/>
                          </a:solidFill>
                        </a:rPr>
                        <a:t>Call home tickets</a:t>
                      </a:r>
                    </a:p>
                    <a:p>
                      <a:pPr marL="285750" indent="-285750">
                        <a:buFont typeface="Arial" panose="020B0604020202020204" pitchFamily="34" charset="0"/>
                        <a:buChar char="•"/>
                      </a:pPr>
                      <a:r>
                        <a:rPr lang="en-US" sz="1400" b="0" dirty="0">
                          <a:solidFill>
                            <a:srgbClr val="DB535C"/>
                          </a:solidFill>
                        </a:rPr>
                        <a:t>Firmware policies</a:t>
                      </a:r>
                    </a:p>
                    <a:p>
                      <a:pPr marL="285750" indent="-285750">
                        <a:buFont typeface="Arial" panose="020B0604020202020204" pitchFamily="34" charset="0"/>
                        <a:buChar char="•"/>
                      </a:pPr>
                      <a:r>
                        <a:rPr lang="en-US" sz="1400" b="0" dirty="0">
                          <a:solidFill>
                            <a:srgbClr val="DB535C"/>
                          </a:solidFill>
                        </a:rPr>
                        <a:t>Configuration patterns</a:t>
                      </a:r>
                    </a:p>
                    <a:p>
                      <a:pPr marL="285750" indent="-285750">
                        <a:buFont typeface="Arial" panose="020B0604020202020204" pitchFamily="34" charset="0"/>
                        <a:buChar char="•"/>
                      </a:pPr>
                      <a:r>
                        <a:rPr lang="en-US" sz="1400" b="0" dirty="0">
                          <a:solidFill>
                            <a:srgbClr val="DB535C"/>
                          </a:solidFill>
                        </a:rPr>
                        <a:t>Up to 500 endpoints</a:t>
                      </a:r>
                    </a:p>
                    <a:p>
                      <a:pPr marL="285750" indent="-285750">
                        <a:buFont typeface="Arial" panose="020B0604020202020204" pitchFamily="34" charset="0"/>
                        <a:buChar char="•"/>
                      </a:pPr>
                      <a:endParaRPr lang="en-US" sz="1400" b="0" dirty="0">
                        <a:solidFill>
                          <a:srgbClr val="DB535C"/>
                        </a:solidFill>
                      </a:endParaRPr>
                    </a:p>
                  </a:txBody>
                  <a:tcPr marL="91416" marR="91416" marT="45708" marB="45708"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accent4">
                            <a:lumMod val="25000"/>
                            <a:lumOff val="75000"/>
                          </a:schemeClr>
                        </a:solidFill>
                      </a:endParaRPr>
                    </a:p>
                  </a:txBody>
                  <a:tcPr marL="91416" marR="91416" marT="45708" marB="45708"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2400" b="1" dirty="0">
                          <a:solidFill>
                            <a:schemeClr val="accent2">
                              <a:lumMod val="60000"/>
                              <a:lumOff val="40000"/>
                            </a:schemeClr>
                          </a:solidFill>
                        </a:rPr>
                        <a:t>Existing</a:t>
                      </a:r>
                    </a:p>
                  </a:txBody>
                  <a:tcPr marL="91416" marR="91416" marT="45708" marB="45708"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517110"/>
                  </a:ext>
                </a:extLst>
              </a:tr>
              <a:tr h="914162">
                <a:tc>
                  <a:txBody>
                    <a:bodyPr/>
                    <a:lstStyle/>
                    <a:p>
                      <a:pPr marL="285750" indent="-285750">
                        <a:buFont typeface="Arial" panose="020B0604020202020204" pitchFamily="34" charset="0"/>
                        <a:buChar char="•"/>
                      </a:pPr>
                      <a:r>
                        <a:rPr lang="en-US" sz="1400" b="0" dirty="0">
                          <a:solidFill>
                            <a:srgbClr val="DB535C"/>
                          </a:solidFill>
                        </a:rPr>
                        <a:t>Call home settings</a:t>
                      </a:r>
                    </a:p>
                    <a:p>
                      <a:pPr marL="285750" indent="-285750">
                        <a:buFont typeface="Arial" panose="020B0604020202020204" pitchFamily="34" charset="0"/>
                        <a:buChar char="•"/>
                      </a:pPr>
                      <a:r>
                        <a:rPr lang="en-US" sz="1400" b="0" dirty="0">
                          <a:solidFill>
                            <a:srgbClr val="DB535C"/>
                          </a:solidFill>
                        </a:rPr>
                        <a:t>Awareness of portal managed devices</a:t>
                      </a:r>
                    </a:p>
                  </a:txBody>
                  <a:tcPr marL="91416" marR="91416" marT="45708" marB="45708"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a:solidFill>
                          <a:schemeClr val="accent4">
                            <a:lumMod val="25000"/>
                            <a:lumOff val="75000"/>
                          </a:schemeClr>
                        </a:solidFill>
                      </a:endParaRPr>
                    </a:p>
                  </a:txBody>
                  <a:tcPr marL="91416" marR="91416" marT="45708" marB="45708"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2400" b="1" dirty="0">
                          <a:solidFill>
                            <a:schemeClr val="accent2">
                              <a:lumMod val="60000"/>
                              <a:lumOff val="40000"/>
                            </a:schemeClr>
                          </a:solidFill>
                        </a:rPr>
                        <a:t>March</a:t>
                      </a:r>
                    </a:p>
                  </a:txBody>
                  <a:tcPr marL="91416" marR="91416" marT="45708" marB="45708"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0262749"/>
                  </a:ext>
                </a:extLst>
              </a:tr>
              <a:tr h="914162">
                <a:tc>
                  <a:txBody>
                    <a:bodyPr/>
                    <a:lstStyle/>
                    <a:p>
                      <a:pPr marL="285750" indent="-285750">
                        <a:buFont typeface="Arial" panose="020B0604020202020204" pitchFamily="34" charset="0"/>
                        <a:buChar char="•"/>
                      </a:pPr>
                      <a:r>
                        <a:rPr lang="en-US" sz="1400" b="0" dirty="0">
                          <a:solidFill>
                            <a:srgbClr val="DB535C"/>
                          </a:solidFill>
                        </a:rPr>
                        <a:t>Dynamic groups</a:t>
                      </a:r>
                    </a:p>
                    <a:p>
                      <a:pPr marL="285750" indent="-285750">
                        <a:buFont typeface="Arial" panose="020B0604020202020204" pitchFamily="34" charset="0"/>
                        <a:buChar char="•"/>
                      </a:pPr>
                      <a:r>
                        <a:rPr lang="en-US" sz="1400" b="0" dirty="0">
                          <a:solidFill>
                            <a:srgbClr val="DB535C"/>
                          </a:solidFill>
                        </a:rPr>
                        <a:t>1000 endpoint support</a:t>
                      </a:r>
                    </a:p>
                    <a:p>
                      <a:pPr marL="285750" indent="-285750">
                        <a:buFont typeface="Arial" panose="020B0604020202020204" pitchFamily="34" charset="0"/>
                        <a:buChar char="•"/>
                      </a:pPr>
                      <a:r>
                        <a:rPr lang="en-US" sz="1400" b="0" dirty="0">
                          <a:solidFill>
                            <a:srgbClr val="DB535C"/>
                          </a:solidFill>
                        </a:rPr>
                        <a:t>Post migration user report </a:t>
                      </a:r>
                    </a:p>
                  </a:txBody>
                  <a:tcPr marL="91416" marR="91416" marT="45708" marB="45708"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dirty="0">
                        <a:solidFill>
                          <a:schemeClr val="accent4">
                            <a:lumMod val="25000"/>
                            <a:lumOff val="75000"/>
                          </a:schemeClr>
                        </a:solidFill>
                      </a:endParaRPr>
                    </a:p>
                  </a:txBody>
                  <a:tcPr marL="91416" marR="91416" marT="45708" marB="45708"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2400" b="1" dirty="0">
                          <a:solidFill>
                            <a:schemeClr val="accent2">
                              <a:lumMod val="60000"/>
                              <a:lumOff val="40000"/>
                            </a:schemeClr>
                          </a:solidFill>
                        </a:rPr>
                        <a:t>June</a:t>
                      </a:r>
                    </a:p>
                  </a:txBody>
                  <a:tcPr marL="91416" marR="91416" marT="45708" marB="45708"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5547497"/>
                  </a:ext>
                </a:extLst>
              </a:tr>
              <a:tr h="914162">
                <a:tc>
                  <a:txBody>
                    <a:bodyPr/>
                    <a:lstStyle/>
                    <a:p>
                      <a:pPr marL="171450" indent="-171450">
                        <a:lnSpc>
                          <a:spcPct val="150000"/>
                        </a:lnSpc>
                        <a:buFont typeface="Arial" panose="020B0604020202020204" pitchFamily="34" charset="0"/>
                        <a:buChar char="•"/>
                      </a:pPr>
                      <a:r>
                        <a:rPr lang="en-US" altLang="zh-CN" sz="1400" dirty="0">
                          <a:solidFill>
                            <a:srgbClr val="DB535C"/>
                          </a:solidFill>
                          <a:ea typeface="Alibaba PuHuiTi"/>
                          <a:cs typeface="Segoe UI"/>
                        </a:rPr>
                        <a:t>LDAP user groups</a:t>
                      </a:r>
                    </a:p>
                    <a:p>
                      <a:pPr marL="171450" indent="-171450">
                        <a:lnSpc>
                          <a:spcPct val="150000"/>
                        </a:lnSpc>
                        <a:buFont typeface="Arial" panose="020B0604020202020204" pitchFamily="34" charset="0"/>
                        <a:buChar char="•"/>
                      </a:pPr>
                      <a:r>
                        <a:rPr lang="en-US" altLang="zh-CN" sz="1400" dirty="0">
                          <a:solidFill>
                            <a:srgbClr val="DB535C"/>
                          </a:solidFill>
                          <a:ea typeface="Alibaba PuHuiTi"/>
                          <a:cs typeface="Segoe UI"/>
                        </a:rPr>
                        <a:t>Call home config for groups</a:t>
                      </a:r>
                    </a:p>
                    <a:p>
                      <a:pPr marL="171450" indent="-171450">
                        <a:lnSpc>
                          <a:spcPct val="150000"/>
                        </a:lnSpc>
                        <a:buFont typeface="Arial" panose="020B0604020202020204" pitchFamily="34" charset="0"/>
                        <a:buChar char="•"/>
                      </a:pPr>
                      <a:r>
                        <a:rPr lang="en-US" sz="1400" dirty="0">
                          <a:solidFill>
                            <a:srgbClr val="DB535C"/>
                          </a:solidFill>
                          <a:ea typeface="Alibaba PuHuiTi"/>
                          <a:cs typeface="Segoe UI"/>
                        </a:rPr>
                        <a:t>Feature complete!</a:t>
                      </a:r>
                      <a:endParaRPr lang="en-US" sz="1400" dirty="0">
                        <a:solidFill>
                          <a:srgbClr val="DB535C"/>
                        </a:solidFill>
                        <a:ea typeface="Alibaba PuHuiTi"/>
                        <a:cs typeface="Arial"/>
                      </a:endParaRPr>
                    </a:p>
                  </a:txBody>
                  <a:tcPr marL="91416" marR="91416" marT="45708" marB="4570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a:solidFill>
                          <a:schemeClr val="accent4">
                            <a:lumMod val="25000"/>
                            <a:lumOff val="75000"/>
                          </a:schemeClr>
                        </a:solidFill>
                      </a:endParaRPr>
                    </a:p>
                  </a:txBody>
                  <a:tcPr marL="91416" marR="91416" marT="45708" marB="4570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2400" b="1" dirty="0">
                          <a:solidFill>
                            <a:schemeClr val="accent2">
                              <a:lumMod val="60000"/>
                              <a:lumOff val="40000"/>
                            </a:schemeClr>
                          </a:solidFill>
                        </a:rPr>
                        <a:t>September</a:t>
                      </a:r>
                    </a:p>
                  </a:txBody>
                  <a:tcPr marL="91416" marR="91416" marT="45708" marB="4570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6166079"/>
                  </a:ext>
                </a:extLst>
              </a:tr>
            </a:tbl>
          </a:graphicData>
        </a:graphic>
      </p:graphicFrame>
    </p:spTree>
    <p:extLst>
      <p:ext uri="{BB962C8B-B14F-4D97-AF65-F5344CB8AC3E}">
        <p14:creationId xmlns:p14="http://schemas.microsoft.com/office/powerpoint/2010/main" val="335312278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E90DD-0A21-A399-9F98-E54DE7F9A63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D1D8121-DBA9-3C72-D557-4879EC2DE100}"/>
              </a:ext>
            </a:extLst>
          </p:cNvPr>
          <p:cNvSpPr>
            <a:spLocks noGrp="1"/>
          </p:cNvSpPr>
          <p:nvPr>
            <p:ph type="title"/>
          </p:nvPr>
        </p:nvSpPr>
        <p:spPr/>
        <p:txBody>
          <a:bodyPr/>
          <a:lstStyle/>
          <a:p>
            <a:r>
              <a:rPr lang="en-GB" sz="3200"/>
              <a:t>Migration Tool Detail</a:t>
            </a:r>
            <a:endParaRPr lang="en-US" sz="3200"/>
          </a:p>
        </p:txBody>
      </p:sp>
      <p:sp>
        <p:nvSpPr>
          <p:cNvPr id="33" name="Slide Number Placeholder 3">
            <a:extLst>
              <a:ext uri="{FF2B5EF4-FFF2-40B4-BE49-F238E27FC236}">
                <a16:creationId xmlns:a16="http://schemas.microsoft.com/office/drawing/2014/main" id="{CE9F2617-9E9E-10DF-8300-2FF04A0EBBC2}"/>
              </a:ext>
            </a:extLst>
          </p:cNvPr>
          <p:cNvSpPr txBox="1">
            <a:spLocks/>
          </p:cNvSpPr>
          <p:nvPr/>
        </p:nvSpPr>
        <p:spPr bwMode="gray">
          <a:xfrm>
            <a:off x="11668261" y="6400028"/>
            <a:ext cx="438036" cy="155534"/>
          </a:xfrm>
          <a:prstGeom prst="rect">
            <a:avLst/>
          </a:prstGeom>
        </p:spPr>
        <p:txBody>
          <a:bodyPr vert="horz" lIns="0" tIns="0" rIns="0" bIns="0" rtlCol="0" anchor="ctr" anchorCtr="0">
            <a:noAutofit/>
          </a:bodyPr>
          <a:lstStyle>
            <a:defPPr>
              <a:defRPr lang="en-US"/>
            </a:defPPr>
            <a:lvl1pPr marL="0" indent="0" algn="ctr" defTabSz="1218987" rtl="0" eaLnBrk="1" latinLnBrk="0" hangingPunct="1">
              <a:lnSpc>
                <a:spcPct val="85000"/>
              </a:lnSpc>
              <a:spcBef>
                <a:spcPts val="0"/>
              </a:spcBef>
              <a:buClrTx/>
              <a:buFont typeface="Arial" panose="020B0604020202020204" pitchFamily="34" charset="0"/>
              <a:buNone/>
              <a:defRPr sz="1000" b="0" kern="1200">
                <a:solidFill>
                  <a:schemeClr val="bg1"/>
                </a:solidFill>
                <a:latin typeface="Arial" panose="020B0604020202020204" pitchFamily="34" charset="0"/>
                <a:ea typeface="+mn-ea"/>
                <a:cs typeface="Arial" panose="020B0604020202020204" pitchFamily="34" charset="0"/>
              </a:defRPr>
            </a:lvl1pPr>
            <a:lvl2pPr marL="609493" indent="0" algn="l" defTabSz="1218987" rtl="0" eaLnBrk="1" latinLnBrk="0" hangingPunct="1">
              <a:spcBef>
                <a:spcPct val="20000"/>
              </a:spcBef>
              <a:buClrTx/>
              <a:buFont typeface="Arial" panose="020B0604020202020204" pitchFamily="34" charset="0"/>
              <a:buNone/>
              <a:defRPr sz="2400" b="1" kern="1200">
                <a:solidFill>
                  <a:schemeClr val="tx1"/>
                </a:solidFill>
                <a:latin typeface="+mn-lt"/>
                <a:ea typeface="+mn-ea"/>
                <a:cs typeface="+mn-cs"/>
              </a:defRPr>
            </a:lvl2pPr>
            <a:lvl3pPr marL="1218987" indent="0" algn="l" defTabSz="1218987" rtl="0" eaLnBrk="1" latinLnBrk="0" hangingPunct="1">
              <a:spcBef>
                <a:spcPct val="20000"/>
              </a:spcBef>
              <a:buClrTx/>
              <a:buFont typeface="Arial" panose="020B0604020202020204" pitchFamily="34" charset="0"/>
              <a:buNone/>
              <a:defRPr sz="2400" b="1" kern="1200">
                <a:solidFill>
                  <a:schemeClr val="tx1"/>
                </a:solidFill>
                <a:latin typeface="+mn-lt"/>
                <a:ea typeface="+mn-ea"/>
                <a:cs typeface="+mn-cs"/>
              </a:defRPr>
            </a:lvl3pPr>
            <a:lvl4pPr marL="1828480" indent="0" algn="l" defTabSz="1218987" rtl="0" eaLnBrk="1" latinLnBrk="0" hangingPunct="1">
              <a:spcBef>
                <a:spcPct val="20000"/>
              </a:spcBef>
              <a:buClrTx/>
              <a:buFont typeface="Arial" panose="020B0604020202020204" pitchFamily="34" charset="0"/>
              <a:buNone/>
              <a:defRPr sz="2400" b="1" kern="1200">
                <a:solidFill>
                  <a:schemeClr val="tx1"/>
                </a:solidFill>
                <a:latin typeface="+mn-lt"/>
                <a:ea typeface="+mn-ea"/>
                <a:cs typeface="+mn-cs"/>
              </a:defRPr>
            </a:lvl4pPr>
            <a:lvl5pPr marL="2437973" indent="0" algn="l" defTabSz="1218987" rtl="0" eaLnBrk="1" latinLnBrk="0" hangingPunct="1">
              <a:spcBef>
                <a:spcPct val="20000"/>
              </a:spcBef>
              <a:buClrTx/>
              <a:buFont typeface="Arial" panose="020B0604020202020204" pitchFamily="34" charset="0"/>
              <a:buNone/>
              <a:defRPr sz="2400" b="1" kern="1200">
                <a:solidFill>
                  <a:schemeClr val="tx1"/>
                </a:solidFill>
                <a:latin typeface="+mn-lt"/>
                <a:ea typeface="+mn-ea"/>
                <a:cs typeface="+mn-cs"/>
              </a:defRPr>
            </a:lvl5pPr>
            <a:lvl6pPr marL="3047467" indent="0" algn="l" defTabSz="1218987" rtl="0" eaLnBrk="1" latinLnBrk="0" hangingPunct="1">
              <a:spcBef>
                <a:spcPct val="20000"/>
              </a:spcBef>
              <a:buFont typeface="Arial" pitchFamily="34" charset="0"/>
              <a:buNone/>
              <a:defRPr sz="2400" b="1" kern="1200">
                <a:solidFill>
                  <a:schemeClr val="tx1"/>
                </a:solidFill>
                <a:latin typeface="+mn-lt"/>
                <a:ea typeface="+mn-ea"/>
                <a:cs typeface="+mn-cs"/>
              </a:defRPr>
            </a:lvl6pPr>
            <a:lvl7pPr marL="3656960" indent="0" algn="l" defTabSz="1218987" rtl="0" eaLnBrk="1" latinLnBrk="0" hangingPunct="1">
              <a:spcBef>
                <a:spcPct val="20000"/>
              </a:spcBef>
              <a:buFont typeface="Arial" pitchFamily="34" charset="0"/>
              <a:buNone/>
              <a:defRPr sz="2400" b="1" kern="1200">
                <a:solidFill>
                  <a:schemeClr val="tx1"/>
                </a:solidFill>
                <a:latin typeface="+mn-lt"/>
                <a:ea typeface="+mn-ea"/>
                <a:cs typeface="+mn-cs"/>
              </a:defRPr>
            </a:lvl7pPr>
            <a:lvl8pPr marL="4266453" indent="0" algn="l" defTabSz="1218987" rtl="0" eaLnBrk="1" latinLnBrk="0" hangingPunct="1">
              <a:spcBef>
                <a:spcPct val="20000"/>
              </a:spcBef>
              <a:buFont typeface="Arial" pitchFamily="34" charset="0"/>
              <a:buNone/>
              <a:defRPr sz="2400" b="1" kern="1200">
                <a:solidFill>
                  <a:schemeClr val="tx1"/>
                </a:solidFill>
                <a:latin typeface="+mn-lt"/>
                <a:ea typeface="+mn-ea"/>
                <a:cs typeface="+mn-cs"/>
              </a:defRPr>
            </a:lvl8pPr>
            <a:lvl9pPr marL="4875947" indent="0" algn="l" defTabSz="1218987" rtl="0" eaLnBrk="1" latinLnBrk="0" hangingPunct="1">
              <a:spcBef>
                <a:spcPct val="20000"/>
              </a:spcBef>
              <a:buFont typeface="Arial" pitchFamily="34" charset="0"/>
              <a:buNone/>
              <a:defRPr sz="2400" b="1" kern="1200">
                <a:solidFill>
                  <a:schemeClr val="tx1"/>
                </a:solidFill>
                <a:latin typeface="+mn-lt"/>
                <a:ea typeface="+mn-ea"/>
                <a:cs typeface="+mn-cs"/>
              </a:defRPr>
            </a:lvl9pPr>
          </a:lstStyle>
          <a:p>
            <a:pPr defTabSz="1218621">
              <a:defRPr/>
            </a:pPr>
            <a:fld id="{6D22F896-40B5-4ADD-8801-0D06FADFA095}" type="slidenum">
              <a:rPr lang="en-US">
                <a:solidFill>
                  <a:prstClr val="white"/>
                </a:solidFill>
              </a:rPr>
              <a:pPr defTabSz="1218621">
                <a:defRPr/>
              </a:pPr>
              <a:t>13</a:t>
            </a:fld>
            <a:endParaRPr lang="en-US">
              <a:solidFill>
                <a:prstClr val="white"/>
              </a:solidFill>
            </a:endParaRPr>
          </a:p>
        </p:txBody>
      </p:sp>
      <p:sp>
        <p:nvSpPr>
          <p:cNvPr id="6" name="TextBox 5">
            <a:extLst>
              <a:ext uri="{FF2B5EF4-FFF2-40B4-BE49-F238E27FC236}">
                <a16:creationId xmlns:a16="http://schemas.microsoft.com/office/drawing/2014/main" id="{523ABC10-D13E-A143-8C2F-759A815C22BB}"/>
              </a:ext>
            </a:extLst>
          </p:cNvPr>
          <p:cNvSpPr txBox="1"/>
          <p:nvPr/>
        </p:nvSpPr>
        <p:spPr>
          <a:xfrm>
            <a:off x="760413" y="1620586"/>
            <a:ext cx="4448669" cy="3046988"/>
          </a:xfrm>
          <a:prstGeom prst="rect">
            <a:avLst/>
          </a:prstGeom>
          <a:solidFill>
            <a:schemeClr val="accent4"/>
          </a:solidFill>
          <a:ln w="28575">
            <a:solidFill>
              <a:srgbClr val="A6B2E6"/>
            </a:solidFill>
          </a:ln>
        </p:spPr>
        <p:txBody>
          <a:bodyPr wrap="square">
            <a:spAutoFit/>
          </a:bodyPr>
          <a:lstStyle/>
          <a:p>
            <a:r>
              <a:rPr lang="en-US" sz="1600" b="0" i="0" dirty="0">
                <a:solidFill>
                  <a:schemeClr val="bg1"/>
                </a:solidFill>
                <a:effectLst/>
              </a:rPr>
              <a:t>You can migrate an existing Lenovo </a:t>
            </a:r>
            <a:r>
              <a:rPr lang="en-US" sz="1600" b="0" i="0" dirty="0" err="1">
                <a:solidFill>
                  <a:schemeClr val="bg1"/>
                </a:solidFill>
                <a:effectLst/>
              </a:rPr>
              <a:t>XClarity</a:t>
            </a:r>
            <a:r>
              <a:rPr lang="en-US" sz="1600" b="0" i="0" dirty="0">
                <a:solidFill>
                  <a:schemeClr val="bg1"/>
                </a:solidFill>
                <a:effectLst/>
              </a:rPr>
              <a:t> Administrator v4.3.4 or later instance to Lenovo </a:t>
            </a:r>
            <a:r>
              <a:rPr lang="en-US" sz="1600" b="0" i="0" dirty="0" err="1">
                <a:solidFill>
                  <a:schemeClr val="bg1"/>
                </a:solidFill>
                <a:effectLst/>
              </a:rPr>
              <a:t>XClarity</a:t>
            </a:r>
            <a:r>
              <a:rPr lang="en-US" sz="1600" b="0" i="0" dirty="0">
                <a:solidFill>
                  <a:schemeClr val="bg1"/>
                </a:solidFill>
                <a:effectLst/>
              </a:rPr>
              <a:t> One and a connected Lenovo </a:t>
            </a:r>
            <a:r>
              <a:rPr lang="en-US" sz="1600" b="0" i="0" dirty="0" err="1">
                <a:solidFill>
                  <a:schemeClr val="bg1"/>
                </a:solidFill>
                <a:effectLst/>
              </a:rPr>
              <a:t>XClarity</a:t>
            </a:r>
            <a:r>
              <a:rPr lang="en-US" sz="1600" b="0" i="0" dirty="0">
                <a:solidFill>
                  <a:schemeClr val="bg1"/>
                </a:solidFill>
                <a:effectLst/>
              </a:rPr>
              <a:t> One Hub v1.5 or later. </a:t>
            </a:r>
          </a:p>
          <a:p>
            <a:endParaRPr lang="en-US" sz="1600" dirty="0">
              <a:solidFill>
                <a:schemeClr val="bg1"/>
              </a:solidFill>
            </a:endParaRPr>
          </a:p>
          <a:p>
            <a:r>
              <a:rPr lang="en-US" sz="1600" b="0" i="0" dirty="0">
                <a:solidFill>
                  <a:schemeClr val="bg1"/>
                </a:solidFill>
                <a:effectLst/>
              </a:rPr>
              <a:t>This transfers management of the devices to the target hub and imports artifacts such as firmware policies, device-settings configurations (configuration patterns), groups, service tickets, and </a:t>
            </a:r>
            <a:r>
              <a:rPr lang="en-US" sz="1600" b="0" i="0" dirty="0" err="1">
                <a:solidFill>
                  <a:schemeClr val="bg1"/>
                </a:solidFill>
                <a:effectLst/>
              </a:rPr>
              <a:t>XClarity</a:t>
            </a:r>
            <a:r>
              <a:rPr lang="en-US" sz="1600" b="0" i="0" dirty="0">
                <a:solidFill>
                  <a:schemeClr val="bg1"/>
                </a:solidFill>
                <a:effectLst/>
              </a:rPr>
              <a:t> Pro licenses into </a:t>
            </a:r>
            <a:r>
              <a:rPr lang="en-US" sz="1600" b="0" i="0" dirty="0" err="1">
                <a:solidFill>
                  <a:schemeClr val="bg1"/>
                </a:solidFill>
                <a:effectLst/>
              </a:rPr>
              <a:t>XClarity</a:t>
            </a:r>
            <a:r>
              <a:rPr lang="en-US" sz="1600" b="0" i="0" dirty="0">
                <a:solidFill>
                  <a:schemeClr val="bg1"/>
                </a:solidFill>
                <a:effectLst/>
              </a:rPr>
              <a:t> One. </a:t>
            </a:r>
          </a:p>
          <a:p>
            <a:endParaRPr lang="en-US" sz="1600" dirty="0">
              <a:solidFill>
                <a:schemeClr val="bg1"/>
              </a:solidFill>
            </a:endParaRPr>
          </a:p>
        </p:txBody>
      </p:sp>
      <p:sp>
        <p:nvSpPr>
          <p:cNvPr id="13" name="TextBox 12">
            <a:extLst>
              <a:ext uri="{FF2B5EF4-FFF2-40B4-BE49-F238E27FC236}">
                <a16:creationId xmlns:a16="http://schemas.microsoft.com/office/drawing/2014/main" id="{A51000C8-4D93-05E9-462B-2353DD3A4B62}"/>
              </a:ext>
            </a:extLst>
          </p:cNvPr>
          <p:cNvSpPr txBox="1"/>
          <p:nvPr/>
        </p:nvSpPr>
        <p:spPr>
          <a:xfrm>
            <a:off x="6426144" y="905232"/>
            <a:ext cx="5161317" cy="5047536"/>
          </a:xfrm>
          <a:prstGeom prst="rect">
            <a:avLst/>
          </a:prstGeom>
          <a:noFill/>
          <a:ln>
            <a:noFill/>
          </a:ln>
        </p:spPr>
        <p:txBody>
          <a:bodyPr wrap="square">
            <a:spAutoFit/>
          </a:bodyPr>
          <a:lstStyle/>
          <a:p>
            <a:pPr algn="ctr"/>
            <a:r>
              <a:rPr lang="en-US" sz="1400" b="1" i="0" dirty="0">
                <a:solidFill>
                  <a:schemeClr val="bg1"/>
                </a:solidFill>
                <a:effectLst>
                  <a:outerShdw blurRad="38100" dist="38100" dir="2700000" algn="tl">
                    <a:srgbClr val="000000">
                      <a:alpha val="43137"/>
                    </a:srgbClr>
                  </a:outerShdw>
                </a:effectLst>
              </a:rPr>
              <a:t>BEFORE PROCEEDING</a:t>
            </a:r>
          </a:p>
          <a:p>
            <a:endParaRPr lang="en-US" sz="1400" b="0" i="0" dirty="0">
              <a:solidFill>
                <a:srgbClr val="00B050"/>
              </a:solidFill>
              <a:effectLst/>
            </a:endParaRPr>
          </a:p>
          <a:p>
            <a:pPr marL="285750" indent="-285750">
              <a:buFont typeface="Arial" panose="020B0604020202020204" pitchFamily="34" charset="0"/>
              <a:buChar char="•"/>
            </a:pPr>
            <a:r>
              <a:rPr lang="en-US" sz="1400" b="0" i="0" dirty="0">
                <a:solidFill>
                  <a:schemeClr val="bg1"/>
                </a:solidFill>
                <a:effectLst/>
              </a:rPr>
              <a:t>Ensure that the </a:t>
            </a:r>
            <a:r>
              <a:rPr lang="en-US" sz="1400" b="0" i="0" dirty="0" err="1">
                <a:solidFill>
                  <a:schemeClr val="bg1"/>
                </a:solidFill>
                <a:effectLst/>
              </a:rPr>
              <a:t>XClarity</a:t>
            </a:r>
            <a:r>
              <a:rPr lang="en-US" sz="1400" b="0" i="0" dirty="0">
                <a:solidFill>
                  <a:schemeClr val="bg1"/>
                </a:solidFill>
                <a:effectLst/>
              </a:rPr>
              <a:t> Administrator instance is at v4.3.4 or later.</a:t>
            </a:r>
          </a:p>
          <a:p>
            <a:pPr marL="285750" indent="-285750">
              <a:buFont typeface="Arial" panose="020B0604020202020204" pitchFamily="34" charset="0"/>
              <a:buChar char="•"/>
            </a:pPr>
            <a:endParaRPr lang="en-US" sz="1400" b="0" i="0" dirty="0">
              <a:solidFill>
                <a:schemeClr val="bg1"/>
              </a:solidFill>
              <a:effectLst/>
            </a:endParaRPr>
          </a:p>
          <a:p>
            <a:pPr marL="285750" indent="-285750">
              <a:buFont typeface="Arial" panose="020B0604020202020204" pitchFamily="34" charset="0"/>
              <a:buChar char="•"/>
            </a:pPr>
            <a:r>
              <a:rPr lang="en-US" sz="1400" b="0" i="0" dirty="0">
                <a:solidFill>
                  <a:schemeClr val="bg1"/>
                </a:solidFill>
                <a:effectLst/>
              </a:rPr>
              <a:t>Ensure that the </a:t>
            </a:r>
            <a:r>
              <a:rPr lang="en-US" sz="1400" b="0" i="0" dirty="0" err="1">
                <a:solidFill>
                  <a:schemeClr val="bg1"/>
                </a:solidFill>
                <a:effectLst/>
              </a:rPr>
              <a:t>XClarity</a:t>
            </a:r>
            <a:r>
              <a:rPr lang="en-US" sz="1400" b="0" i="0" dirty="0">
                <a:solidFill>
                  <a:schemeClr val="bg1"/>
                </a:solidFill>
                <a:effectLst/>
              </a:rPr>
              <a:t> Administrator instance has valid licenses for each managed device.</a:t>
            </a:r>
          </a:p>
          <a:p>
            <a:pPr marL="285750" indent="-285750">
              <a:buFont typeface="Arial" panose="020B0604020202020204" pitchFamily="34" charset="0"/>
              <a:buChar char="•"/>
            </a:pPr>
            <a:endParaRPr lang="en-US" sz="1400" b="0" i="0" dirty="0">
              <a:solidFill>
                <a:srgbClr val="00B050"/>
              </a:solidFill>
              <a:effectLst/>
            </a:endParaRPr>
          </a:p>
          <a:p>
            <a:pPr marL="285750" indent="-285750">
              <a:buFont typeface="Arial" panose="020B0604020202020204" pitchFamily="34" charset="0"/>
              <a:buChar char="•"/>
            </a:pPr>
            <a:r>
              <a:rPr lang="en-US" sz="1400" b="0" i="0" dirty="0">
                <a:solidFill>
                  <a:srgbClr val="00B050"/>
                </a:solidFill>
                <a:effectLst/>
              </a:rPr>
              <a:t>Back up the </a:t>
            </a:r>
            <a:r>
              <a:rPr lang="en-US" sz="1400" b="0" i="0" dirty="0" err="1">
                <a:solidFill>
                  <a:srgbClr val="00B050"/>
                </a:solidFill>
                <a:effectLst/>
              </a:rPr>
              <a:t>XClarity</a:t>
            </a:r>
            <a:r>
              <a:rPr lang="en-US" sz="1400" b="0" i="0" dirty="0">
                <a:solidFill>
                  <a:srgbClr val="00B050"/>
                </a:solidFill>
                <a:effectLst/>
              </a:rPr>
              <a:t> Administrator system data and settings and then save the backup to your local system (see Backing up </a:t>
            </a:r>
            <a:r>
              <a:rPr lang="en-US" sz="1400" b="0" i="0" dirty="0" err="1">
                <a:solidFill>
                  <a:srgbClr val="00B050"/>
                </a:solidFill>
                <a:effectLst/>
              </a:rPr>
              <a:t>XClarity</a:t>
            </a:r>
            <a:r>
              <a:rPr lang="en-US" sz="1400" b="0" i="0" dirty="0">
                <a:solidFill>
                  <a:srgbClr val="00B050"/>
                </a:solidFill>
                <a:effectLst/>
              </a:rPr>
              <a:t> Administrator in the </a:t>
            </a:r>
            <a:r>
              <a:rPr lang="en-US" sz="1400" b="0" i="0" dirty="0" err="1">
                <a:solidFill>
                  <a:srgbClr val="00B050"/>
                </a:solidFill>
                <a:effectLst/>
              </a:rPr>
              <a:t>XClarity</a:t>
            </a:r>
            <a:r>
              <a:rPr lang="en-US" sz="1400" b="0" i="0" dirty="0">
                <a:solidFill>
                  <a:srgbClr val="00B050"/>
                </a:solidFill>
                <a:effectLst/>
              </a:rPr>
              <a:t> Administrator online documentation).</a:t>
            </a:r>
          </a:p>
          <a:p>
            <a:pPr marL="285750" indent="-285750">
              <a:buFont typeface="Arial" panose="020B0604020202020204" pitchFamily="34" charset="0"/>
              <a:buChar char="•"/>
            </a:pPr>
            <a:endParaRPr lang="en-US" sz="1400" b="0" i="0" dirty="0">
              <a:solidFill>
                <a:schemeClr val="bg1"/>
              </a:solidFill>
              <a:effectLst/>
            </a:endParaRPr>
          </a:p>
          <a:p>
            <a:pPr marL="285750" indent="-285750">
              <a:buFont typeface="Arial" panose="020B0604020202020204" pitchFamily="34" charset="0"/>
              <a:buChar char="•"/>
            </a:pPr>
            <a:r>
              <a:rPr lang="en-US" sz="1400" b="0" i="0" dirty="0">
                <a:solidFill>
                  <a:schemeClr val="bg1"/>
                </a:solidFill>
                <a:effectLst/>
              </a:rPr>
              <a:t>Ensure that you are an organization owner in the organization.</a:t>
            </a:r>
          </a:p>
          <a:p>
            <a:pPr marL="285750" indent="-285750">
              <a:buFont typeface="Arial" panose="020B0604020202020204" pitchFamily="34" charset="0"/>
              <a:buChar char="•"/>
            </a:pPr>
            <a:endParaRPr lang="en-US" sz="1400" b="0" i="0" dirty="0">
              <a:solidFill>
                <a:schemeClr val="bg1"/>
              </a:solidFill>
              <a:effectLst/>
            </a:endParaRPr>
          </a:p>
          <a:p>
            <a:pPr marL="285750" indent="-285750">
              <a:buFont typeface="Arial" panose="020B0604020202020204" pitchFamily="34" charset="0"/>
              <a:buChar char="•"/>
            </a:pPr>
            <a:r>
              <a:rPr lang="en-US" sz="1400" b="0" i="0" dirty="0">
                <a:solidFill>
                  <a:schemeClr val="bg1"/>
                </a:solidFill>
                <a:effectLst/>
              </a:rPr>
              <a:t>Ensure that your </a:t>
            </a:r>
            <a:r>
              <a:rPr lang="en-US" sz="1400" b="0" i="0" dirty="0" err="1">
                <a:solidFill>
                  <a:schemeClr val="bg1"/>
                </a:solidFill>
                <a:effectLst/>
              </a:rPr>
              <a:t>XClarity</a:t>
            </a:r>
            <a:r>
              <a:rPr lang="en-US" sz="1400" b="0" i="0" dirty="0">
                <a:solidFill>
                  <a:schemeClr val="bg1"/>
                </a:solidFill>
                <a:effectLst/>
              </a:rPr>
              <a:t> Administrator user account has </a:t>
            </a:r>
            <a:r>
              <a:rPr lang="en-US" sz="1400" b="0" i="0" dirty="0" err="1">
                <a:solidFill>
                  <a:schemeClr val="bg1"/>
                </a:solidFill>
                <a:effectLst/>
              </a:rPr>
              <a:t>lxc</a:t>
            </a:r>
            <a:r>
              <a:rPr lang="en-US" sz="1400" b="0" i="0" dirty="0">
                <a:solidFill>
                  <a:schemeClr val="bg1"/>
                </a:solidFill>
                <a:effectLst/>
              </a:rPr>
              <a:t>-supervisor or </a:t>
            </a:r>
            <a:r>
              <a:rPr lang="en-US" sz="1400" b="0" i="0" dirty="0" err="1">
                <a:solidFill>
                  <a:schemeClr val="bg1"/>
                </a:solidFill>
                <a:effectLst/>
              </a:rPr>
              <a:t>lxc</a:t>
            </a:r>
            <a:r>
              <a:rPr lang="en-US" sz="1400" b="0" i="0" dirty="0">
                <a:solidFill>
                  <a:schemeClr val="bg1"/>
                </a:solidFill>
                <a:effectLst/>
              </a:rPr>
              <a:t>-admin privileges.</a:t>
            </a:r>
          </a:p>
          <a:p>
            <a:pPr marL="285750" indent="-285750">
              <a:buFont typeface="Arial" panose="020B0604020202020204" pitchFamily="34" charset="0"/>
              <a:buChar char="•"/>
            </a:pPr>
            <a:endParaRPr lang="en-US" sz="1400" b="0" i="0" dirty="0">
              <a:solidFill>
                <a:schemeClr val="bg1"/>
              </a:solidFill>
              <a:effectLst/>
            </a:endParaRPr>
          </a:p>
          <a:p>
            <a:pPr marL="285750" indent="-285750">
              <a:buFont typeface="Arial" panose="020B0604020202020204" pitchFamily="34" charset="0"/>
              <a:buChar char="•"/>
            </a:pPr>
            <a:r>
              <a:rPr lang="en-US" sz="1400" b="0" i="0" dirty="0">
                <a:solidFill>
                  <a:schemeClr val="bg1"/>
                </a:solidFill>
                <a:effectLst/>
              </a:rPr>
              <a:t>Ensure that the hub that you want to use to manage the new devices is connected to </a:t>
            </a:r>
            <a:r>
              <a:rPr lang="en-US" sz="1400" b="0" i="0" dirty="0" err="1">
                <a:solidFill>
                  <a:schemeClr val="bg1"/>
                </a:solidFill>
                <a:effectLst/>
              </a:rPr>
              <a:t>XClarity</a:t>
            </a:r>
            <a:r>
              <a:rPr lang="en-US" sz="1400" b="0" i="0" dirty="0">
                <a:solidFill>
                  <a:schemeClr val="bg1"/>
                </a:solidFill>
                <a:effectLst/>
              </a:rPr>
              <a:t> One and is in a healthy state. The hub must be Lenovo </a:t>
            </a:r>
            <a:r>
              <a:rPr lang="en-US" sz="1400" b="0" i="0" dirty="0" err="1">
                <a:solidFill>
                  <a:schemeClr val="bg1"/>
                </a:solidFill>
                <a:effectLst/>
              </a:rPr>
              <a:t>XClarity</a:t>
            </a:r>
            <a:r>
              <a:rPr lang="en-US" sz="1400" b="0" i="0" dirty="0">
                <a:solidFill>
                  <a:schemeClr val="bg1"/>
                </a:solidFill>
                <a:effectLst/>
              </a:rPr>
              <a:t> One Hub v1.5 or later.</a:t>
            </a:r>
            <a:endParaRPr lang="en-US" sz="1400" dirty="0">
              <a:solidFill>
                <a:schemeClr val="bg1"/>
              </a:solidFill>
            </a:endParaRPr>
          </a:p>
        </p:txBody>
      </p:sp>
    </p:spTree>
    <p:extLst>
      <p:ext uri="{BB962C8B-B14F-4D97-AF65-F5344CB8AC3E}">
        <p14:creationId xmlns:p14="http://schemas.microsoft.com/office/powerpoint/2010/main" val="298616279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504FA-FDB4-60C3-D4DF-EE754602C291}"/>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F583F17B-00C4-5F1C-4D35-8762A1997E98}"/>
              </a:ext>
            </a:extLst>
          </p:cNvPr>
          <p:cNvSpPr txBox="1"/>
          <p:nvPr/>
        </p:nvSpPr>
        <p:spPr>
          <a:xfrm>
            <a:off x="6088496" y="5042119"/>
            <a:ext cx="3917429" cy="738664"/>
          </a:xfrm>
          <a:prstGeom prst="rect">
            <a:avLst/>
          </a:prstGeom>
          <a:noFill/>
          <a:ln>
            <a:noFill/>
          </a:ln>
        </p:spPr>
        <p:txBody>
          <a:bodyPr wrap="square">
            <a:spAutoFit/>
          </a:bodyPr>
          <a:lstStyle/>
          <a:p>
            <a:r>
              <a:rPr lang="en-US" sz="1400">
                <a:solidFill>
                  <a:schemeClr val="bg1"/>
                </a:solidFill>
              </a:rPr>
              <a:t>Click Unmanaged Devices in the context menu, Then click the Add icon       above the table</a:t>
            </a:r>
          </a:p>
          <a:p>
            <a:endParaRPr lang="en-US" sz="1400" b="0" i="0">
              <a:solidFill>
                <a:schemeClr val="bg1"/>
              </a:solidFill>
              <a:effectLst/>
            </a:endParaRPr>
          </a:p>
        </p:txBody>
      </p:sp>
      <p:sp>
        <p:nvSpPr>
          <p:cNvPr id="25" name="Rectangle: Rounded Corners 24">
            <a:extLst>
              <a:ext uri="{FF2B5EF4-FFF2-40B4-BE49-F238E27FC236}">
                <a16:creationId xmlns:a16="http://schemas.microsoft.com/office/drawing/2014/main" id="{F3AF533E-A1C1-6DEF-0FAD-B84E6B3AEF4C}"/>
              </a:ext>
            </a:extLst>
          </p:cNvPr>
          <p:cNvSpPr/>
          <p:nvPr/>
        </p:nvSpPr>
        <p:spPr>
          <a:xfrm>
            <a:off x="7703908" y="2959282"/>
            <a:ext cx="269823" cy="277318"/>
          </a:xfrm>
          <a:prstGeom prst="roundRect">
            <a:avLst/>
          </a:prstGeom>
          <a:solidFill>
            <a:srgbClr val="B8252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sz="1600">
              <a:solidFill>
                <a:prstClr val="white"/>
              </a:solidFill>
            </a:endParaRPr>
          </a:p>
        </p:txBody>
      </p:sp>
      <p:sp>
        <p:nvSpPr>
          <p:cNvPr id="7" name="Title 6">
            <a:extLst>
              <a:ext uri="{FF2B5EF4-FFF2-40B4-BE49-F238E27FC236}">
                <a16:creationId xmlns:a16="http://schemas.microsoft.com/office/drawing/2014/main" id="{224AC577-92FF-4DF3-FFE4-26B55F74F871}"/>
              </a:ext>
            </a:extLst>
          </p:cNvPr>
          <p:cNvSpPr>
            <a:spLocks noGrp="1"/>
          </p:cNvSpPr>
          <p:nvPr>
            <p:ph type="title"/>
          </p:nvPr>
        </p:nvSpPr>
        <p:spPr/>
        <p:txBody>
          <a:bodyPr/>
          <a:lstStyle/>
          <a:p>
            <a:r>
              <a:rPr lang="en-GB" sz="3200"/>
              <a:t>Migration Tool Detail</a:t>
            </a:r>
            <a:endParaRPr lang="en-US" sz="3200"/>
          </a:p>
        </p:txBody>
      </p:sp>
      <p:sp>
        <p:nvSpPr>
          <p:cNvPr id="33" name="Slide Number Placeholder 3">
            <a:extLst>
              <a:ext uri="{FF2B5EF4-FFF2-40B4-BE49-F238E27FC236}">
                <a16:creationId xmlns:a16="http://schemas.microsoft.com/office/drawing/2014/main" id="{10D23F27-EB37-5166-119B-7356D1688F6C}"/>
              </a:ext>
            </a:extLst>
          </p:cNvPr>
          <p:cNvSpPr txBox="1">
            <a:spLocks/>
          </p:cNvSpPr>
          <p:nvPr/>
        </p:nvSpPr>
        <p:spPr bwMode="gray">
          <a:xfrm>
            <a:off x="11668261" y="6400028"/>
            <a:ext cx="438036" cy="155534"/>
          </a:xfrm>
          <a:prstGeom prst="rect">
            <a:avLst/>
          </a:prstGeom>
        </p:spPr>
        <p:txBody>
          <a:bodyPr vert="horz" lIns="0" tIns="0" rIns="0" bIns="0" rtlCol="0" anchor="ctr" anchorCtr="0">
            <a:noAutofit/>
          </a:bodyPr>
          <a:lstStyle>
            <a:defPPr>
              <a:defRPr lang="en-US"/>
            </a:defPPr>
            <a:lvl1pPr marL="0" indent="0" algn="ctr" defTabSz="1218987" rtl="0" eaLnBrk="1" latinLnBrk="0" hangingPunct="1">
              <a:lnSpc>
                <a:spcPct val="85000"/>
              </a:lnSpc>
              <a:spcBef>
                <a:spcPts val="0"/>
              </a:spcBef>
              <a:buClrTx/>
              <a:buFont typeface="Arial" panose="020B0604020202020204" pitchFamily="34" charset="0"/>
              <a:buNone/>
              <a:defRPr sz="1000" b="0" kern="1200">
                <a:solidFill>
                  <a:schemeClr val="bg1"/>
                </a:solidFill>
                <a:latin typeface="Arial" panose="020B0604020202020204" pitchFamily="34" charset="0"/>
                <a:ea typeface="+mn-ea"/>
                <a:cs typeface="Arial" panose="020B0604020202020204" pitchFamily="34" charset="0"/>
              </a:defRPr>
            </a:lvl1pPr>
            <a:lvl2pPr marL="609493" indent="0" algn="l" defTabSz="1218987" rtl="0" eaLnBrk="1" latinLnBrk="0" hangingPunct="1">
              <a:spcBef>
                <a:spcPct val="20000"/>
              </a:spcBef>
              <a:buClrTx/>
              <a:buFont typeface="Arial" panose="020B0604020202020204" pitchFamily="34" charset="0"/>
              <a:buNone/>
              <a:defRPr sz="2400" b="1" kern="1200">
                <a:solidFill>
                  <a:schemeClr val="tx1"/>
                </a:solidFill>
                <a:latin typeface="+mn-lt"/>
                <a:ea typeface="+mn-ea"/>
                <a:cs typeface="+mn-cs"/>
              </a:defRPr>
            </a:lvl2pPr>
            <a:lvl3pPr marL="1218987" indent="0" algn="l" defTabSz="1218987" rtl="0" eaLnBrk="1" latinLnBrk="0" hangingPunct="1">
              <a:spcBef>
                <a:spcPct val="20000"/>
              </a:spcBef>
              <a:buClrTx/>
              <a:buFont typeface="Arial" panose="020B0604020202020204" pitchFamily="34" charset="0"/>
              <a:buNone/>
              <a:defRPr sz="2400" b="1" kern="1200">
                <a:solidFill>
                  <a:schemeClr val="tx1"/>
                </a:solidFill>
                <a:latin typeface="+mn-lt"/>
                <a:ea typeface="+mn-ea"/>
                <a:cs typeface="+mn-cs"/>
              </a:defRPr>
            </a:lvl3pPr>
            <a:lvl4pPr marL="1828480" indent="0" algn="l" defTabSz="1218987" rtl="0" eaLnBrk="1" latinLnBrk="0" hangingPunct="1">
              <a:spcBef>
                <a:spcPct val="20000"/>
              </a:spcBef>
              <a:buClrTx/>
              <a:buFont typeface="Arial" panose="020B0604020202020204" pitchFamily="34" charset="0"/>
              <a:buNone/>
              <a:defRPr sz="2400" b="1" kern="1200">
                <a:solidFill>
                  <a:schemeClr val="tx1"/>
                </a:solidFill>
                <a:latin typeface="+mn-lt"/>
                <a:ea typeface="+mn-ea"/>
                <a:cs typeface="+mn-cs"/>
              </a:defRPr>
            </a:lvl4pPr>
            <a:lvl5pPr marL="2437973" indent="0" algn="l" defTabSz="1218987" rtl="0" eaLnBrk="1" latinLnBrk="0" hangingPunct="1">
              <a:spcBef>
                <a:spcPct val="20000"/>
              </a:spcBef>
              <a:buClrTx/>
              <a:buFont typeface="Arial" panose="020B0604020202020204" pitchFamily="34" charset="0"/>
              <a:buNone/>
              <a:defRPr sz="2400" b="1" kern="1200">
                <a:solidFill>
                  <a:schemeClr val="tx1"/>
                </a:solidFill>
                <a:latin typeface="+mn-lt"/>
                <a:ea typeface="+mn-ea"/>
                <a:cs typeface="+mn-cs"/>
              </a:defRPr>
            </a:lvl5pPr>
            <a:lvl6pPr marL="3047467" indent="0" algn="l" defTabSz="1218987" rtl="0" eaLnBrk="1" latinLnBrk="0" hangingPunct="1">
              <a:spcBef>
                <a:spcPct val="20000"/>
              </a:spcBef>
              <a:buFont typeface="Arial" pitchFamily="34" charset="0"/>
              <a:buNone/>
              <a:defRPr sz="2400" b="1" kern="1200">
                <a:solidFill>
                  <a:schemeClr val="tx1"/>
                </a:solidFill>
                <a:latin typeface="+mn-lt"/>
                <a:ea typeface="+mn-ea"/>
                <a:cs typeface="+mn-cs"/>
              </a:defRPr>
            </a:lvl6pPr>
            <a:lvl7pPr marL="3656960" indent="0" algn="l" defTabSz="1218987" rtl="0" eaLnBrk="1" latinLnBrk="0" hangingPunct="1">
              <a:spcBef>
                <a:spcPct val="20000"/>
              </a:spcBef>
              <a:buFont typeface="Arial" pitchFamily="34" charset="0"/>
              <a:buNone/>
              <a:defRPr sz="2400" b="1" kern="1200">
                <a:solidFill>
                  <a:schemeClr val="tx1"/>
                </a:solidFill>
                <a:latin typeface="+mn-lt"/>
                <a:ea typeface="+mn-ea"/>
                <a:cs typeface="+mn-cs"/>
              </a:defRPr>
            </a:lvl7pPr>
            <a:lvl8pPr marL="4266453" indent="0" algn="l" defTabSz="1218987" rtl="0" eaLnBrk="1" latinLnBrk="0" hangingPunct="1">
              <a:spcBef>
                <a:spcPct val="20000"/>
              </a:spcBef>
              <a:buFont typeface="Arial" pitchFamily="34" charset="0"/>
              <a:buNone/>
              <a:defRPr sz="2400" b="1" kern="1200">
                <a:solidFill>
                  <a:schemeClr val="tx1"/>
                </a:solidFill>
                <a:latin typeface="+mn-lt"/>
                <a:ea typeface="+mn-ea"/>
                <a:cs typeface="+mn-cs"/>
              </a:defRPr>
            </a:lvl8pPr>
            <a:lvl9pPr marL="4875947" indent="0" algn="l" defTabSz="1218987" rtl="0" eaLnBrk="1" latinLnBrk="0" hangingPunct="1">
              <a:spcBef>
                <a:spcPct val="20000"/>
              </a:spcBef>
              <a:buFont typeface="Arial" pitchFamily="34" charset="0"/>
              <a:buNone/>
              <a:defRPr sz="2400" b="1" kern="1200">
                <a:solidFill>
                  <a:schemeClr val="tx1"/>
                </a:solidFill>
                <a:latin typeface="+mn-lt"/>
                <a:ea typeface="+mn-ea"/>
                <a:cs typeface="+mn-cs"/>
              </a:defRPr>
            </a:lvl9pPr>
          </a:lstStyle>
          <a:p>
            <a:pPr defTabSz="1218621">
              <a:defRPr/>
            </a:pPr>
            <a:fld id="{6D22F896-40B5-4ADD-8801-0D06FADFA095}" type="slidenum">
              <a:rPr lang="en-US">
                <a:solidFill>
                  <a:prstClr val="white"/>
                </a:solidFill>
              </a:rPr>
              <a:pPr defTabSz="1218621">
                <a:defRPr/>
              </a:pPr>
              <a:t>14</a:t>
            </a:fld>
            <a:endParaRPr lang="en-US">
              <a:solidFill>
                <a:prstClr val="white"/>
              </a:solidFill>
            </a:endParaRPr>
          </a:p>
        </p:txBody>
      </p:sp>
      <p:sp>
        <p:nvSpPr>
          <p:cNvPr id="6" name="TextBox 5">
            <a:extLst>
              <a:ext uri="{FF2B5EF4-FFF2-40B4-BE49-F238E27FC236}">
                <a16:creationId xmlns:a16="http://schemas.microsoft.com/office/drawing/2014/main" id="{07CF2E0D-3935-F51F-4D7A-A5CEA68C2C60}"/>
              </a:ext>
            </a:extLst>
          </p:cNvPr>
          <p:cNvSpPr txBox="1"/>
          <p:nvPr/>
        </p:nvSpPr>
        <p:spPr>
          <a:xfrm>
            <a:off x="8182576" y="2436223"/>
            <a:ext cx="2822236" cy="1323439"/>
          </a:xfrm>
          <a:prstGeom prst="rect">
            <a:avLst/>
          </a:prstGeom>
          <a:noFill/>
          <a:ln>
            <a:noFill/>
          </a:ln>
        </p:spPr>
        <p:txBody>
          <a:bodyPr wrap="square">
            <a:spAutoFit/>
          </a:bodyPr>
          <a:lstStyle/>
          <a:p>
            <a:r>
              <a:rPr lang="en-US" sz="1600">
                <a:solidFill>
                  <a:schemeClr val="bg1"/>
                </a:solidFill>
              </a:rPr>
              <a:t>When the wizard opens, select </a:t>
            </a:r>
            <a:r>
              <a:rPr lang="en-US" sz="1600">
                <a:solidFill>
                  <a:schemeClr val="bg1"/>
                </a:solidFill>
                <a:highlight>
                  <a:srgbClr val="7A126B"/>
                </a:highlight>
              </a:rPr>
              <a:t>Migrate from LXCA </a:t>
            </a:r>
            <a:r>
              <a:rPr lang="en-US" sz="1600">
                <a:solidFill>
                  <a:schemeClr val="bg1"/>
                </a:solidFill>
              </a:rPr>
              <a:t>for the device type, and then follow the steps in the wizard to complete the process.</a:t>
            </a:r>
          </a:p>
        </p:txBody>
      </p:sp>
      <p:pic>
        <p:nvPicPr>
          <p:cNvPr id="5" name="Picture 4">
            <a:extLst>
              <a:ext uri="{FF2B5EF4-FFF2-40B4-BE49-F238E27FC236}">
                <a16:creationId xmlns:a16="http://schemas.microsoft.com/office/drawing/2014/main" id="{22D40C86-D90E-AF11-682A-8963BA537535}"/>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8079259" y="5334907"/>
            <a:ext cx="181245" cy="178948"/>
          </a:xfrm>
          <a:prstGeom prst="rect">
            <a:avLst/>
          </a:prstGeom>
        </p:spPr>
      </p:pic>
      <p:sp>
        <p:nvSpPr>
          <p:cNvPr id="9" name="Rectangle: Rounded Corners 8">
            <a:extLst>
              <a:ext uri="{FF2B5EF4-FFF2-40B4-BE49-F238E27FC236}">
                <a16:creationId xmlns:a16="http://schemas.microsoft.com/office/drawing/2014/main" id="{F48391A1-AB8D-CF66-B869-963C8018DA6F}"/>
              </a:ext>
            </a:extLst>
          </p:cNvPr>
          <p:cNvSpPr/>
          <p:nvPr/>
        </p:nvSpPr>
        <p:spPr>
          <a:xfrm>
            <a:off x="1948711" y="5059180"/>
            <a:ext cx="269823" cy="277318"/>
          </a:xfrm>
          <a:prstGeom prst="roundRect">
            <a:avLst/>
          </a:prstGeom>
          <a:solidFill>
            <a:srgbClr val="B8252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sz="1600">
              <a:solidFill>
                <a:prstClr val="white"/>
              </a:solidFill>
            </a:endParaRPr>
          </a:p>
        </p:txBody>
      </p:sp>
      <p:sp>
        <p:nvSpPr>
          <p:cNvPr id="10" name="TextBox 9">
            <a:extLst>
              <a:ext uri="{FF2B5EF4-FFF2-40B4-BE49-F238E27FC236}">
                <a16:creationId xmlns:a16="http://schemas.microsoft.com/office/drawing/2014/main" id="{432FA5F4-4A9A-69E6-603C-6F9B2973232D}"/>
              </a:ext>
            </a:extLst>
          </p:cNvPr>
          <p:cNvSpPr txBox="1"/>
          <p:nvPr/>
        </p:nvSpPr>
        <p:spPr>
          <a:xfrm>
            <a:off x="1892497" y="5006714"/>
            <a:ext cx="382250" cy="382249"/>
          </a:xfrm>
          <a:prstGeom prst="rect">
            <a:avLst/>
          </a:prstGeom>
          <a:noFill/>
          <a:ln>
            <a:noFill/>
          </a:ln>
        </p:spPr>
        <p:txBody>
          <a:bodyPr wrap="none" lIns="91440" tIns="45720" rIns="91440" bIns="45720" rtlCol="0" anchor="ctr" anchorCtr="0">
            <a:noAutofit/>
          </a:bodyPr>
          <a:lstStyle/>
          <a:p>
            <a:pPr algn="ctr"/>
            <a:r>
              <a:rPr lang="en-US" sz="1050">
                <a:solidFill>
                  <a:schemeClr val="bg1"/>
                </a:solidFill>
                <a:latin typeface="Arial"/>
                <a:cs typeface="Arial"/>
              </a:rPr>
              <a:t>1</a:t>
            </a:r>
          </a:p>
        </p:txBody>
      </p:sp>
      <p:sp>
        <p:nvSpPr>
          <p:cNvPr id="11" name="TextBox 10">
            <a:extLst>
              <a:ext uri="{FF2B5EF4-FFF2-40B4-BE49-F238E27FC236}">
                <a16:creationId xmlns:a16="http://schemas.microsoft.com/office/drawing/2014/main" id="{EFFF6F2B-B7B7-38A2-3E84-D8921DF47AA5}"/>
              </a:ext>
            </a:extLst>
          </p:cNvPr>
          <p:cNvSpPr txBox="1"/>
          <p:nvPr/>
        </p:nvSpPr>
        <p:spPr>
          <a:xfrm>
            <a:off x="2330961" y="5043710"/>
            <a:ext cx="3033681" cy="307777"/>
          </a:xfrm>
          <a:prstGeom prst="rect">
            <a:avLst/>
          </a:prstGeom>
          <a:noFill/>
          <a:ln>
            <a:noFill/>
          </a:ln>
        </p:spPr>
        <p:txBody>
          <a:bodyPr wrap="square">
            <a:spAutoFit/>
          </a:bodyPr>
          <a:lstStyle/>
          <a:p>
            <a:r>
              <a:rPr lang="en-US" sz="1400" b="0" i="0">
                <a:solidFill>
                  <a:schemeClr val="bg1"/>
                </a:solidFill>
                <a:effectLst/>
              </a:rPr>
              <a:t>Click the Device management view</a:t>
            </a:r>
          </a:p>
        </p:txBody>
      </p:sp>
      <p:sp>
        <p:nvSpPr>
          <p:cNvPr id="15" name="Rectangle: Rounded Corners 14">
            <a:extLst>
              <a:ext uri="{FF2B5EF4-FFF2-40B4-BE49-F238E27FC236}">
                <a16:creationId xmlns:a16="http://schemas.microsoft.com/office/drawing/2014/main" id="{34531250-A536-C73A-10E8-E10B1A505D3A}"/>
              </a:ext>
            </a:extLst>
          </p:cNvPr>
          <p:cNvSpPr/>
          <p:nvPr/>
        </p:nvSpPr>
        <p:spPr>
          <a:xfrm>
            <a:off x="5706246" y="5057589"/>
            <a:ext cx="269823" cy="277318"/>
          </a:xfrm>
          <a:prstGeom prst="roundRect">
            <a:avLst/>
          </a:prstGeom>
          <a:solidFill>
            <a:srgbClr val="B8252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US" sz="1600">
              <a:solidFill>
                <a:prstClr val="white"/>
              </a:solidFill>
            </a:endParaRPr>
          </a:p>
        </p:txBody>
      </p:sp>
      <p:sp>
        <p:nvSpPr>
          <p:cNvPr id="16" name="TextBox 15">
            <a:extLst>
              <a:ext uri="{FF2B5EF4-FFF2-40B4-BE49-F238E27FC236}">
                <a16:creationId xmlns:a16="http://schemas.microsoft.com/office/drawing/2014/main" id="{D04E3761-D3F3-F90F-5F72-F43FC6FDF44C}"/>
              </a:ext>
            </a:extLst>
          </p:cNvPr>
          <p:cNvSpPr txBox="1"/>
          <p:nvPr/>
        </p:nvSpPr>
        <p:spPr>
          <a:xfrm>
            <a:off x="5645242" y="5005123"/>
            <a:ext cx="382250" cy="382249"/>
          </a:xfrm>
          <a:prstGeom prst="rect">
            <a:avLst/>
          </a:prstGeom>
          <a:noFill/>
          <a:ln>
            <a:noFill/>
          </a:ln>
        </p:spPr>
        <p:txBody>
          <a:bodyPr wrap="none" lIns="91440" tIns="45720" rIns="91440" bIns="45720" rtlCol="0" anchor="ctr" anchorCtr="0">
            <a:noAutofit/>
          </a:bodyPr>
          <a:lstStyle/>
          <a:p>
            <a:pPr algn="ctr"/>
            <a:r>
              <a:rPr lang="en-US" sz="1050">
                <a:solidFill>
                  <a:schemeClr val="bg1"/>
                </a:solidFill>
                <a:latin typeface="Arial"/>
                <a:cs typeface="Arial"/>
              </a:rPr>
              <a:t>2</a:t>
            </a:r>
          </a:p>
        </p:txBody>
      </p:sp>
      <p:pic>
        <p:nvPicPr>
          <p:cNvPr id="22" name="Picture 21">
            <a:extLst>
              <a:ext uri="{FF2B5EF4-FFF2-40B4-BE49-F238E27FC236}">
                <a16:creationId xmlns:a16="http://schemas.microsoft.com/office/drawing/2014/main" id="{15EF5D4D-4F42-5B49-8C41-F283DDE08FFA}"/>
              </a:ext>
            </a:extLst>
          </p:cNvPr>
          <p:cNvPicPr>
            <a:picLocks noChangeAspect="1"/>
          </p:cNvPicPr>
          <p:nvPr/>
        </p:nvPicPr>
        <p:blipFill>
          <a:blip r:embed="rId4" cstate="screen">
            <a:extLst>
              <a:ext uri="{28A0092B-C50C-407E-A947-70E740481C1C}">
                <a14:useLocalDpi xmlns:a14="http://schemas.microsoft.com/office/drawing/2010/main"/>
              </a:ext>
            </a:extLst>
          </a:blip>
          <a:srcRect l="-343"/>
          <a:stretch>
            <a:fillRect/>
          </a:stretch>
        </p:blipFill>
        <p:spPr>
          <a:xfrm>
            <a:off x="869430" y="1322834"/>
            <a:ext cx="603213" cy="4224176"/>
          </a:xfrm>
          <a:prstGeom prst="rect">
            <a:avLst/>
          </a:prstGeom>
          <a:ln w="28575">
            <a:solidFill>
              <a:srgbClr val="A6B2E6"/>
            </a:solidFill>
          </a:ln>
        </p:spPr>
      </p:pic>
      <p:sp>
        <p:nvSpPr>
          <p:cNvPr id="24" name="TextBox 23">
            <a:extLst>
              <a:ext uri="{FF2B5EF4-FFF2-40B4-BE49-F238E27FC236}">
                <a16:creationId xmlns:a16="http://schemas.microsoft.com/office/drawing/2014/main" id="{5C6F9017-2974-D518-E304-735D4ED8FA23}"/>
              </a:ext>
            </a:extLst>
          </p:cNvPr>
          <p:cNvSpPr txBox="1"/>
          <p:nvPr/>
        </p:nvSpPr>
        <p:spPr>
          <a:xfrm>
            <a:off x="7645335" y="2906816"/>
            <a:ext cx="382250" cy="382249"/>
          </a:xfrm>
          <a:prstGeom prst="rect">
            <a:avLst/>
          </a:prstGeom>
          <a:noFill/>
          <a:ln>
            <a:noFill/>
          </a:ln>
        </p:spPr>
        <p:txBody>
          <a:bodyPr wrap="none" lIns="91440" tIns="45720" rIns="91440" bIns="45720" rtlCol="0" anchor="ctr" anchorCtr="0">
            <a:noAutofit/>
          </a:bodyPr>
          <a:lstStyle/>
          <a:p>
            <a:pPr algn="ctr"/>
            <a:r>
              <a:rPr lang="en-US" sz="1050">
                <a:solidFill>
                  <a:schemeClr val="bg1"/>
                </a:solidFill>
                <a:latin typeface="Arial"/>
                <a:cs typeface="Arial"/>
              </a:rPr>
              <a:t>3</a:t>
            </a:r>
          </a:p>
        </p:txBody>
      </p:sp>
      <p:pic>
        <p:nvPicPr>
          <p:cNvPr id="30" name="Picture 29">
            <a:extLst>
              <a:ext uri="{FF2B5EF4-FFF2-40B4-BE49-F238E27FC236}">
                <a16:creationId xmlns:a16="http://schemas.microsoft.com/office/drawing/2014/main" id="{E84ACB2C-681E-F45C-7E9F-6276478EA19A}"/>
              </a:ext>
            </a:extLst>
          </p:cNvPr>
          <p:cNvPicPr>
            <a:picLocks noChangeAspect="1"/>
          </p:cNvPicPr>
          <p:nvPr/>
        </p:nvPicPr>
        <p:blipFill>
          <a:blip r:embed="rId5"/>
          <a:stretch>
            <a:fillRect/>
          </a:stretch>
        </p:blipFill>
        <p:spPr>
          <a:xfrm>
            <a:off x="1892497" y="1971570"/>
            <a:ext cx="5639289" cy="2530059"/>
          </a:xfrm>
          <a:prstGeom prst="rect">
            <a:avLst/>
          </a:prstGeom>
        </p:spPr>
      </p:pic>
    </p:spTree>
    <p:extLst>
      <p:ext uri="{BB962C8B-B14F-4D97-AF65-F5344CB8AC3E}">
        <p14:creationId xmlns:p14="http://schemas.microsoft.com/office/powerpoint/2010/main" val="197644238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84F69-7150-4647-4099-E4FB75943E93}"/>
            </a:ext>
          </a:extLst>
        </p:cNvPr>
        <p:cNvGrpSpPr/>
        <p:nvPr/>
      </p:nvGrpSpPr>
      <p:grpSpPr>
        <a:xfrm>
          <a:off x="0" y="0"/>
          <a:ext cx="0" cy="0"/>
          <a:chOff x="0" y="0"/>
          <a:chExt cx="0" cy="0"/>
        </a:xfrm>
      </p:grpSpPr>
      <p:sp>
        <p:nvSpPr>
          <p:cNvPr id="106" name="Straight Connector 105">
            <a:extLst>
              <a:ext uri="{FF2B5EF4-FFF2-40B4-BE49-F238E27FC236}">
                <a16:creationId xmlns:a16="http://schemas.microsoft.com/office/drawing/2014/main" id="{C096904E-7F4C-0186-DECF-576798CF2B90}"/>
              </a:ext>
            </a:extLst>
          </p:cNvPr>
          <p:cNvSpPr/>
          <p:nvPr/>
        </p:nvSpPr>
        <p:spPr>
          <a:xfrm>
            <a:off x="4814510" y="4639115"/>
            <a:ext cx="2194252" cy="0"/>
          </a:xfrm>
          <a:prstGeom prst="line">
            <a:avLst/>
          </a:prstGeom>
          <a:ln w="25400">
            <a:solidFill>
              <a:schemeClr val="tx2"/>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defTabSz="914126"/>
            <a:endParaRPr lang="en-US" sz="1799">
              <a:solidFill>
                <a:srgbClr val="000000">
                  <a:hueOff val="0"/>
                  <a:satOff val="0"/>
                  <a:lumOff val="0"/>
                  <a:alphaOff val="0"/>
                </a:srgbClr>
              </a:solidFill>
              <a:latin typeface="Arial"/>
            </a:endParaRPr>
          </a:p>
        </p:txBody>
      </p:sp>
      <p:pic>
        <p:nvPicPr>
          <p:cNvPr id="113" name="Picture 112">
            <a:extLst>
              <a:ext uri="{FF2B5EF4-FFF2-40B4-BE49-F238E27FC236}">
                <a16:creationId xmlns:a16="http://schemas.microsoft.com/office/drawing/2014/main" id="{BE94D9C5-1F4B-1D16-E970-54BFEEE81F8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24211" y="1731747"/>
            <a:ext cx="4158050" cy="4158050"/>
          </a:xfrm>
          <a:prstGeom prst="ellipse">
            <a:avLst/>
          </a:prstGeom>
          <a:ln w="12700">
            <a:gradFill flip="none" rotWithShape="1">
              <a:gsLst>
                <a:gs pos="0">
                  <a:schemeClr val="bg1"/>
                </a:gs>
                <a:gs pos="100000">
                  <a:schemeClr val="bg1">
                    <a:alpha val="0"/>
                  </a:schemeClr>
                </a:gs>
              </a:gsLst>
              <a:lin ang="2700000" scaled="1"/>
              <a:tileRect/>
            </a:gradFill>
          </a:ln>
        </p:spPr>
      </p:pic>
      <p:graphicFrame>
        <p:nvGraphicFramePr>
          <p:cNvPr id="8" name="think-cell data - do not delete" hidden="1">
            <a:extLst>
              <a:ext uri="{FF2B5EF4-FFF2-40B4-BE49-F238E27FC236}">
                <a16:creationId xmlns:a16="http://schemas.microsoft.com/office/drawing/2014/main" id="{31DE442B-1683-4382-69B1-C1ECCE13A297}"/>
              </a:ext>
            </a:extLst>
          </p:cNvPr>
          <p:cNvGraphicFramePr>
            <a:graphicFrameLocks noChangeAspect="1"/>
          </p:cNvGraphicFramePr>
          <p:nvPr>
            <p:custDataLst>
              <p:tags r:id="rId1"/>
            </p:custDataLst>
          </p:nvPr>
        </p:nvGraphicFramePr>
        <p:xfrm>
          <a:off x="3174" y="2480"/>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8" name="think-cell data - do not delete" hidden="1">
                        <a:extLst>
                          <a:ext uri="{FF2B5EF4-FFF2-40B4-BE49-F238E27FC236}">
                            <a16:creationId xmlns:a16="http://schemas.microsoft.com/office/drawing/2014/main" id="{31DE442B-1683-4382-69B1-C1ECCE13A297}"/>
                          </a:ext>
                        </a:extLst>
                      </p:cNvPr>
                      <p:cNvPicPr/>
                      <p:nvPr/>
                    </p:nvPicPr>
                    <p:blipFill>
                      <a:blip r:embed="rId6"/>
                      <a:stretch>
                        <a:fillRect/>
                      </a:stretch>
                    </p:blipFill>
                    <p:spPr>
                      <a:xfrm>
                        <a:off x="3174" y="2480"/>
                        <a:ext cx="1588" cy="1588"/>
                      </a:xfrm>
                      <a:prstGeom prst="rect">
                        <a:avLst/>
                      </a:prstGeom>
                    </p:spPr>
                  </p:pic>
                </p:oleObj>
              </mc:Fallback>
            </mc:AlternateContent>
          </a:graphicData>
        </a:graphic>
      </p:graphicFrame>
      <p:sp>
        <p:nvSpPr>
          <p:cNvPr id="54" name="Title 53">
            <a:extLst>
              <a:ext uri="{FF2B5EF4-FFF2-40B4-BE49-F238E27FC236}">
                <a16:creationId xmlns:a16="http://schemas.microsoft.com/office/drawing/2014/main" id="{572A1CA6-DA6B-4B6A-00F9-01BD66B67750}"/>
              </a:ext>
            </a:extLst>
          </p:cNvPr>
          <p:cNvSpPr>
            <a:spLocks noGrp="1"/>
          </p:cNvSpPr>
          <p:nvPr>
            <p:ph type="title"/>
          </p:nvPr>
        </p:nvSpPr>
        <p:spPr/>
        <p:txBody>
          <a:bodyPr/>
          <a:lstStyle/>
          <a:p>
            <a:r>
              <a:rPr lang="en-US"/>
              <a:t>Conversation Do’s and Don’ts</a:t>
            </a:r>
          </a:p>
        </p:txBody>
      </p:sp>
      <p:sp>
        <p:nvSpPr>
          <p:cNvPr id="5" name="Slide Number Placeholder 4">
            <a:extLst>
              <a:ext uri="{FF2B5EF4-FFF2-40B4-BE49-F238E27FC236}">
                <a16:creationId xmlns:a16="http://schemas.microsoft.com/office/drawing/2014/main" id="{974AF49F-FC7C-328C-9A69-DCF6D9A947DD}"/>
              </a:ext>
            </a:extLst>
          </p:cNvPr>
          <p:cNvSpPr>
            <a:spLocks noGrp="1"/>
          </p:cNvSpPr>
          <p:nvPr>
            <p:ph type="sldNum" sz="quarter" idx="11"/>
          </p:nvPr>
        </p:nvSpPr>
        <p:spPr/>
        <p:txBody>
          <a:bodyPr/>
          <a:lstStyle/>
          <a:p>
            <a:pPr defTabSz="914126"/>
            <a:fld id="{6D22F896-40B5-4ADD-8801-0D06FADFA095}" type="slidenum">
              <a:rPr lang="en-US">
                <a:solidFill>
                  <a:prstClr val="white"/>
                </a:solidFill>
              </a:rPr>
              <a:pPr defTabSz="914126"/>
              <a:t>15</a:t>
            </a:fld>
            <a:endParaRPr lang="en-US">
              <a:solidFill>
                <a:prstClr val="white"/>
              </a:solidFill>
            </a:endParaRPr>
          </a:p>
        </p:txBody>
      </p:sp>
      <p:sp>
        <p:nvSpPr>
          <p:cNvPr id="99" name="Content Placeholder 62">
            <a:extLst>
              <a:ext uri="{FF2B5EF4-FFF2-40B4-BE49-F238E27FC236}">
                <a16:creationId xmlns:a16="http://schemas.microsoft.com/office/drawing/2014/main" id="{A5BF15E8-17A6-456C-E733-F4EB6883B3C6}"/>
              </a:ext>
            </a:extLst>
          </p:cNvPr>
          <p:cNvSpPr txBox="1">
            <a:spLocks/>
          </p:cNvSpPr>
          <p:nvPr/>
        </p:nvSpPr>
        <p:spPr>
          <a:xfrm>
            <a:off x="7003365" y="1611125"/>
            <a:ext cx="4666163" cy="1404087"/>
          </a:xfrm>
          <a:prstGeom prst="rect">
            <a:avLst/>
          </a:prstGeom>
        </p:spPr>
        <p:txBody>
          <a:bodyPr anchor="t"/>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defTabSz="914126">
              <a:spcBef>
                <a:spcPts val="0"/>
              </a:spcBef>
              <a:buNone/>
              <a:defRPr/>
            </a:pPr>
            <a:r>
              <a:rPr lang="en-US" sz="2399" b="1">
                <a:solidFill>
                  <a:srgbClr val="A6B2E6"/>
                </a:solidFill>
                <a:effectLst>
                  <a:outerShdw blurRad="38100" dist="38100" dir="2700000" algn="tl">
                    <a:srgbClr val="000000">
                      <a:alpha val="43137"/>
                    </a:srgbClr>
                  </a:outerShdw>
                </a:effectLst>
                <a:latin typeface="Arial"/>
              </a:rPr>
              <a:t>Do</a:t>
            </a:r>
            <a:r>
              <a:rPr lang="en-US" sz="2399" b="1">
                <a:solidFill>
                  <a:prstClr val="white"/>
                </a:solidFill>
                <a:latin typeface="Arial"/>
              </a:rPr>
              <a:t> </a:t>
            </a:r>
            <a:endParaRPr lang="en-US" sz="1799">
              <a:solidFill>
                <a:prstClr val="white"/>
              </a:solidFill>
            </a:endParaRPr>
          </a:p>
          <a:p>
            <a:pPr defTabSz="1218621"/>
            <a:r>
              <a:rPr lang="en-US" sz="1600">
                <a:solidFill>
                  <a:srgbClr val="C9D0F0">
                    <a:lumMod val="90000"/>
                  </a:srgbClr>
                </a:solidFill>
                <a:effectLst>
                  <a:outerShdw blurRad="38100" dist="38100" dir="2700000" algn="tl">
                    <a:srgbClr val="000000">
                      <a:alpha val="43137"/>
                    </a:srgbClr>
                  </a:outerShdw>
                </a:effectLst>
              </a:rPr>
              <a:t>Lead with choice, flexibility, and protection of customer investment</a:t>
            </a:r>
          </a:p>
          <a:p>
            <a:pPr defTabSz="1218621"/>
            <a:r>
              <a:rPr lang="en-US" sz="1600">
                <a:solidFill>
                  <a:srgbClr val="C9D0F0">
                    <a:lumMod val="90000"/>
                  </a:srgbClr>
                </a:solidFill>
                <a:effectLst>
                  <a:outerShdw blurRad="38100" dist="38100" dir="2700000" algn="tl">
                    <a:srgbClr val="000000">
                      <a:alpha val="43137"/>
                    </a:srgbClr>
                  </a:outerShdw>
                </a:effectLst>
              </a:rPr>
              <a:t>Position XC1 as evolution, not replacement</a:t>
            </a:r>
          </a:p>
          <a:p>
            <a:pPr defTabSz="1218621"/>
            <a:r>
              <a:rPr lang="en-US" sz="1600">
                <a:solidFill>
                  <a:srgbClr val="C9D0F0">
                    <a:lumMod val="90000"/>
                  </a:srgbClr>
                </a:solidFill>
                <a:effectLst>
                  <a:outerShdw blurRad="38100" dist="38100" dir="2700000" algn="tl">
                    <a:srgbClr val="000000">
                      <a:alpha val="43137"/>
                    </a:srgbClr>
                  </a:outerShdw>
                </a:effectLst>
              </a:rPr>
              <a:t>Encourage trials and pilots aligned to customer readiness</a:t>
            </a:r>
          </a:p>
        </p:txBody>
      </p:sp>
      <p:sp>
        <p:nvSpPr>
          <p:cNvPr id="100" name="Content Placeholder 61">
            <a:extLst>
              <a:ext uri="{FF2B5EF4-FFF2-40B4-BE49-F238E27FC236}">
                <a16:creationId xmlns:a16="http://schemas.microsoft.com/office/drawing/2014/main" id="{3D6B1342-6246-DA96-1AEE-463CBB0FEFC8}"/>
              </a:ext>
            </a:extLst>
          </p:cNvPr>
          <p:cNvSpPr txBox="1">
            <a:spLocks/>
          </p:cNvSpPr>
          <p:nvPr/>
        </p:nvSpPr>
        <p:spPr>
          <a:xfrm>
            <a:off x="7003367" y="3849610"/>
            <a:ext cx="4428095" cy="1219662"/>
          </a:xfrm>
          <a:prstGeom prst="rect">
            <a:avLst/>
          </a:prstGeom>
        </p:spPr>
        <p:txBody>
          <a:bodyPr anchor="t"/>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defTabSz="1218621">
              <a:spcBef>
                <a:spcPts val="0"/>
              </a:spcBef>
              <a:buNone/>
            </a:pPr>
            <a:r>
              <a:rPr lang="en-US" sz="2399" b="1">
                <a:solidFill>
                  <a:schemeClr val="tx2"/>
                </a:solidFill>
                <a:effectLst>
                  <a:outerShdw blurRad="38100" dist="38100" dir="2700000" algn="tl">
                    <a:srgbClr val="000000">
                      <a:alpha val="43137"/>
                    </a:srgbClr>
                  </a:outerShdw>
                </a:effectLst>
              </a:rPr>
              <a:t>Don’t</a:t>
            </a:r>
            <a:endParaRPr lang="en-US" sz="1799" b="1">
              <a:solidFill>
                <a:schemeClr val="tx2"/>
              </a:solidFill>
              <a:effectLst>
                <a:outerShdw blurRad="38100" dist="38100" dir="2700000" algn="tl">
                  <a:srgbClr val="000000">
                    <a:alpha val="43137"/>
                  </a:srgbClr>
                </a:outerShdw>
              </a:effectLst>
            </a:endParaRPr>
          </a:p>
          <a:p>
            <a:pPr defTabSz="1218621">
              <a:spcBef>
                <a:spcPts val="0"/>
              </a:spcBef>
            </a:pPr>
            <a:r>
              <a:rPr lang="en-US" sz="1600">
                <a:solidFill>
                  <a:srgbClr val="F26A52"/>
                </a:solidFill>
                <a:effectLst>
                  <a:outerShdw blurRad="38100" dist="38100" dir="2700000" algn="tl">
                    <a:srgbClr val="000000">
                      <a:alpha val="43137"/>
                    </a:srgbClr>
                  </a:outerShdw>
                </a:effectLst>
              </a:rPr>
              <a:t>Quote internal EOL/EOS target dates</a:t>
            </a:r>
          </a:p>
          <a:p>
            <a:pPr defTabSz="1218621">
              <a:spcBef>
                <a:spcPts val="0"/>
              </a:spcBef>
            </a:pPr>
            <a:r>
              <a:rPr lang="en-US" sz="1600">
                <a:solidFill>
                  <a:srgbClr val="F26A52"/>
                </a:solidFill>
                <a:effectLst>
                  <a:outerShdw blurRad="38100" dist="38100" dir="2700000" algn="tl">
                    <a:srgbClr val="000000">
                      <a:alpha val="43137"/>
                    </a:srgbClr>
                  </a:outerShdw>
                </a:effectLst>
              </a:rPr>
              <a:t>Say LXCA is “end of life now”</a:t>
            </a:r>
          </a:p>
          <a:p>
            <a:pPr defTabSz="1218621">
              <a:spcBef>
                <a:spcPts val="0"/>
              </a:spcBef>
            </a:pPr>
            <a:r>
              <a:rPr lang="en-US" sz="1600">
                <a:solidFill>
                  <a:srgbClr val="F26A52"/>
                </a:solidFill>
                <a:effectLst>
                  <a:outerShdw blurRad="38100" dist="38100" dir="2700000" algn="tl">
                    <a:srgbClr val="000000">
                      <a:alpha val="43137"/>
                    </a:srgbClr>
                  </a:outerShdw>
                </a:effectLst>
              </a:rPr>
              <a:t>Position XC1 as mandatory or disruptive</a:t>
            </a:r>
          </a:p>
        </p:txBody>
      </p:sp>
      <p:sp>
        <p:nvSpPr>
          <p:cNvPr id="2" name="Straight Connector 1">
            <a:extLst>
              <a:ext uri="{FF2B5EF4-FFF2-40B4-BE49-F238E27FC236}">
                <a16:creationId xmlns:a16="http://schemas.microsoft.com/office/drawing/2014/main" id="{8EEA01BE-28C3-187C-EBB0-C3A37CB8D5D2}"/>
              </a:ext>
            </a:extLst>
          </p:cNvPr>
          <p:cNvSpPr/>
          <p:nvPr/>
        </p:nvSpPr>
        <p:spPr>
          <a:xfrm>
            <a:off x="4786629" y="2730367"/>
            <a:ext cx="2194252" cy="0"/>
          </a:xfrm>
          <a:prstGeom prst="line">
            <a:avLst/>
          </a:prstGeom>
          <a:ln w="25400">
            <a:solidFill>
              <a:srgbClr val="A6B2E6"/>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defTabSz="914126"/>
            <a:endParaRPr lang="en-US" sz="1799">
              <a:solidFill>
                <a:srgbClr val="000000">
                  <a:hueOff val="0"/>
                  <a:satOff val="0"/>
                  <a:lumOff val="0"/>
                  <a:alphaOff val="0"/>
                </a:srgbClr>
              </a:solidFill>
              <a:latin typeface="Arial"/>
            </a:endParaRPr>
          </a:p>
        </p:txBody>
      </p:sp>
    </p:spTree>
    <p:extLst>
      <p:ext uri="{BB962C8B-B14F-4D97-AF65-F5344CB8AC3E}">
        <p14:creationId xmlns:p14="http://schemas.microsoft.com/office/powerpoint/2010/main" val="355857528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DEBFF-BB48-5FD1-680D-C06A582861ED}"/>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C9582420-6CBB-3CEF-34DD-B3266E453858}"/>
              </a:ext>
            </a:extLst>
          </p:cNvPr>
          <p:cNvSpPr>
            <a:spLocks noGrp="1"/>
          </p:cNvSpPr>
          <p:nvPr>
            <p:ph type="sldNum" sz="quarter" idx="20"/>
          </p:nvPr>
        </p:nvSpPr>
        <p:spPr/>
        <p:txBody>
          <a:bodyPr/>
          <a:lstStyle>
            <a:lvl1pPr>
              <a:defRPr>
                <a:solidFill>
                  <a:schemeClr val="bg1"/>
                </a:solidFill>
              </a:defRPr>
            </a:lvl1pPr>
          </a:lstStyle>
          <a:p>
            <a:pPr marL="0" marR="0" lvl="0" indent="0" algn="ctr" defTabSz="1218987"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1218987"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Text Placeholder 4">
            <a:extLst>
              <a:ext uri="{FF2B5EF4-FFF2-40B4-BE49-F238E27FC236}">
                <a16:creationId xmlns:a16="http://schemas.microsoft.com/office/drawing/2014/main" id="{31542B22-9AA1-C2E0-3A48-E2F055C68A01}"/>
              </a:ext>
            </a:extLst>
          </p:cNvPr>
          <p:cNvSpPr txBox="1">
            <a:spLocks/>
          </p:cNvSpPr>
          <p:nvPr/>
        </p:nvSpPr>
        <p:spPr>
          <a:xfrm>
            <a:off x="639251" y="464657"/>
            <a:ext cx="8830752" cy="542103"/>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l" defTabSz="1218590" rtl="0" eaLnBrk="1" fontAlgn="auto" latinLnBrk="0" hangingPunct="1">
              <a:lnSpc>
                <a:spcPct val="80000"/>
              </a:lnSpc>
              <a:spcBef>
                <a:spcPts val="0"/>
              </a:spcBef>
              <a:spcAft>
                <a:spcPts val="0"/>
              </a:spcAft>
              <a:buClr>
                <a:srgbClr val="000000"/>
              </a:buClr>
              <a:buSzTx/>
              <a:buFontTx/>
              <a:buNone/>
              <a:tabLst/>
              <a:defRPr/>
            </a:pPr>
            <a:r>
              <a:rPr kumimoji="0" lang="en-US" sz="3200" b="1" i="0" u="none" strike="noStrike" kern="0" cap="none" spc="-200" normalizeH="0" baseline="0" noProof="0">
                <a:ln>
                  <a:noFill/>
                </a:ln>
                <a:solidFill>
                  <a:prstClr val="white"/>
                </a:solidFill>
                <a:effectLst/>
                <a:uLnTx/>
                <a:uFillTx/>
                <a:latin typeface="Arial"/>
                <a:ea typeface="+mn-ea"/>
                <a:cs typeface="Arial"/>
                <a:sym typeface="Arial"/>
              </a:rPr>
              <a:t>Recommended Sales Conversation Flow</a:t>
            </a:r>
            <a:endParaRPr kumimoji="0" lang="en-US" sz="3200" b="0" i="0" u="none" strike="noStrike" kern="0" cap="none" spc="0" normalizeH="0" baseline="0" noProof="0">
              <a:ln>
                <a:noFill/>
              </a:ln>
              <a:solidFill>
                <a:prstClr val="white"/>
              </a:solidFill>
              <a:effectLst/>
              <a:uLnTx/>
              <a:uFillTx/>
              <a:latin typeface="Arial"/>
              <a:ea typeface="+mn-ea"/>
              <a:cs typeface="Arial" pitchFamily="34" charset="0"/>
              <a:sym typeface="Arial"/>
            </a:endParaRPr>
          </a:p>
        </p:txBody>
      </p:sp>
      <p:sp>
        <p:nvSpPr>
          <p:cNvPr id="2" name="Content Placeholder 2">
            <a:extLst>
              <a:ext uri="{FF2B5EF4-FFF2-40B4-BE49-F238E27FC236}">
                <a16:creationId xmlns:a16="http://schemas.microsoft.com/office/drawing/2014/main" id="{6EAE3E80-2CFF-27FF-91E3-28B8B5C2E988}"/>
              </a:ext>
            </a:extLst>
          </p:cNvPr>
          <p:cNvSpPr txBox="1">
            <a:spLocks/>
          </p:cNvSpPr>
          <p:nvPr/>
        </p:nvSpPr>
        <p:spPr>
          <a:xfrm>
            <a:off x="758888" y="1560340"/>
            <a:ext cx="10671048" cy="4276580"/>
          </a:xfrm>
          <a:prstGeom prst="rect">
            <a:avLst/>
          </a:prstGeom>
        </p:spPr>
        <p:txBody>
          <a:bodyPr>
            <a:normAutofit/>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1800">
                <a:solidFill>
                  <a:schemeClr val="bg1"/>
                </a:solidFill>
              </a:rPr>
              <a:t>Acknowledge customer reality </a:t>
            </a:r>
          </a:p>
          <a:p>
            <a:pPr marL="0" indent="0">
              <a:buNone/>
            </a:pPr>
            <a:r>
              <a:rPr lang="en-US" sz="1800">
                <a:solidFill>
                  <a:schemeClr val="bg1"/>
                </a:solidFill>
              </a:rPr>
              <a:t>       (regulatory, uptime, investment protection)</a:t>
            </a:r>
          </a:p>
          <a:p>
            <a:pPr marL="0" indent="0">
              <a:buNone/>
            </a:pPr>
            <a:endParaRPr lang="en-US" sz="1800">
              <a:solidFill>
                <a:schemeClr val="bg1"/>
              </a:solidFill>
            </a:endParaRPr>
          </a:p>
          <a:p>
            <a:r>
              <a:rPr lang="en-US" sz="1800">
                <a:solidFill>
                  <a:schemeClr val="bg1"/>
                </a:solidFill>
              </a:rPr>
              <a:t>Position XC1 as evolution, not replacement</a:t>
            </a:r>
          </a:p>
          <a:p>
            <a:endParaRPr lang="en-US" sz="1800">
              <a:solidFill>
                <a:schemeClr val="bg1"/>
              </a:solidFill>
            </a:endParaRPr>
          </a:p>
          <a:p>
            <a:r>
              <a:rPr lang="en-US" sz="1800">
                <a:solidFill>
                  <a:schemeClr val="bg1"/>
                </a:solidFill>
              </a:rPr>
              <a:t>Address on‑prem / internet concerns early</a:t>
            </a:r>
          </a:p>
          <a:p>
            <a:endParaRPr lang="en-US" sz="1800">
              <a:solidFill>
                <a:schemeClr val="bg1"/>
              </a:solidFill>
            </a:endParaRPr>
          </a:p>
          <a:p>
            <a:r>
              <a:rPr lang="en-US" sz="1800">
                <a:solidFill>
                  <a:schemeClr val="bg1"/>
                </a:solidFill>
              </a:rPr>
              <a:t>Reassure on licensing protection</a:t>
            </a:r>
          </a:p>
          <a:p>
            <a:endParaRPr lang="en-US" sz="1800">
              <a:solidFill>
                <a:schemeClr val="bg1"/>
              </a:solidFill>
            </a:endParaRPr>
          </a:p>
          <a:p>
            <a:r>
              <a:rPr lang="en-US" sz="1800">
                <a:solidFill>
                  <a:schemeClr val="bg1"/>
                </a:solidFill>
              </a:rPr>
              <a:t>Align migration timing to customer readiness</a:t>
            </a:r>
          </a:p>
          <a:p>
            <a:endParaRPr lang="en-US" sz="1800">
              <a:solidFill>
                <a:schemeClr val="bg1"/>
              </a:solidFill>
            </a:endParaRPr>
          </a:p>
          <a:p>
            <a:r>
              <a:rPr lang="en-US" sz="1800">
                <a:solidFill>
                  <a:schemeClr val="tx2"/>
                </a:solidFill>
              </a:rPr>
              <a:t>Offer XC1 trial (free trial is still available) or pilot</a:t>
            </a:r>
          </a:p>
          <a:p>
            <a:endParaRPr lang="en-US" sz="1800">
              <a:solidFill>
                <a:schemeClr val="bg1"/>
              </a:solidFill>
            </a:endParaRPr>
          </a:p>
        </p:txBody>
      </p:sp>
      <p:pic>
        <p:nvPicPr>
          <p:cNvPr id="3" name="Graphic 2" descr="Right pointing backhand index with solid fill">
            <a:extLst>
              <a:ext uri="{FF2B5EF4-FFF2-40B4-BE49-F238E27FC236}">
                <a16:creationId xmlns:a16="http://schemas.microsoft.com/office/drawing/2014/main" id="{630C244F-4A22-C239-2C34-A1B9C47BE77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36028" y="2520324"/>
            <a:ext cx="457200" cy="457200"/>
          </a:xfrm>
          <a:prstGeom prst="rect">
            <a:avLst/>
          </a:prstGeom>
        </p:spPr>
      </p:pic>
      <p:pic>
        <p:nvPicPr>
          <p:cNvPr id="4" name="Obrázok 3" descr="Obrázok, na ktorom je snímka obrazovky, modrá, elektrická modrá, budova&#10;&#10;Obsah vygenerovaný pomocou AI môže byť nesprávny.">
            <a:extLst>
              <a:ext uri="{FF2B5EF4-FFF2-40B4-BE49-F238E27FC236}">
                <a16:creationId xmlns:a16="http://schemas.microsoft.com/office/drawing/2014/main" id="{9A670FCA-9AA0-9C34-F381-487BBFD08905}"/>
              </a:ext>
            </a:extLst>
          </p:cNvPr>
          <p:cNvPicPr>
            <a:picLocks noChangeAspect="1"/>
          </p:cNvPicPr>
          <p:nvPr/>
        </p:nvPicPr>
        <p:blipFill>
          <a:blip r:embed="rId4" cstate="screen">
            <a:extLst>
              <a:ext uri="{28A0092B-C50C-407E-A947-70E740481C1C}">
                <a14:useLocalDpi xmlns:a14="http://schemas.microsoft.com/office/drawing/2010/main"/>
              </a:ext>
            </a:extLst>
          </a:blip>
          <a:srcRect t="-13"/>
          <a:stretch>
            <a:fillRect/>
          </a:stretch>
        </p:blipFill>
        <p:spPr>
          <a:xfrm>
            <a:off x="7777718" y="0"/>
            <a:ext cx="4411107" cy="6856214"/>
          </a:xfrm>
          <a:prstGeom prst="rect">
            <a:avLst/>
          </a:prstGeom>
        </p:spPr>
      </p:pic>
    </p:spTree>
    <p:extLst>
      <p:ext uri="{BB962C8B-B14F-4D97-AF65-F5344CB8AC3E}">
        <p14:creationId xmlns:p14="http://schemas.microsoft.com/office/powerpoint/2010/main" val="298328524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35704-6C50-7978-0E51-1915BFF4279F}"/>
            </a:ext>
          </a:extLst>
        </p:cNvPr>
        <p:cNvGrpSpPr/>
        <p:nvPr/>
      </p:nvGrpSpPr>
      <p:grpSpPr>
        <a:xfrm>
          <a:off x="0" y="0"/>
          <a:ext cx="0" cy="0"/>
          <a:chOff x="0" y="0"/>
          <a:chExt cx="0" cy="0"/>
        </a:xfrm>
      </p:grpSpPr>
      <p:pic>
        <p:nvPicPr>
          <p:cNvPr id="12" name="Picture 11" descr="A close-up of a person touching a touch screen&#10;&#10;AI-generated content may be incorrect.">
            <a:extLst>
              <a:ext uri="{FF2B5EF4-FFF2-40B4-BE49-F238E27FC236}">
                <a16:creationId xmlns:a16="http://schemas.microsoft.com/office/drawing/2014/main" id="{3FA575C0-44CE-59EF-A823-C9DE2EA6B78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854509" y="1181549"/>
            <a:ext cx="3906712" cy="4635775"/>
          </a:xfrm>
          <a:prstGeom prst="rect">
            <a:avLst/>
          </a:prstGeom>
        </p:spPr>
      </p:pic>
      <p:sp>
        <p:nvSpPr>
          <p:cNvPr id="10" name="Rectangle 9">
            <a:extLst>
              <a:ext uri="{FF2B5EF4-FFF2-40B4-BE49-F238E27FC236}">
                <a16:creationId xmlns:a16="http://schemas.microsoft.com/office/drawing/2014/main" id="{0DD70BFB-89EC-B9F4-8DF8-75039E127065}"/>
              </a:ext>
              <a:ext uri="{C183D7F6-B498-43B3-948B-1728B52AA6E4}">
                <adec:decorative xmlns:adec="http://schemas.microsoft.com/office/drawing/2017/decorative" val="0"/>
              </a:ext>
            </a:extLst>
          </p:cNvPr>
          <p:cNvSpPr/>
          <p:nvPr/>
        </p:nvSpPr>
        <p:spPr>
          <a:xfrm>
            <a:off x="7761221" y="1181551"/>
            <a:ext cx="3667191" cy="4635775"/>
          </a:xfrm>
          <a:prstGeom prst="rect">
            <a:avLst/>
          </a:prstGeom>
          <a:solidFill>
            <a:srgbClr val="4D144A"/>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182880" bIns="182880" rtlCol="0" anchor="ctr" anchorCtr="0"/>
          <a:lstStyle/>
          <a:p>
            <a:endParaRPr kumimoji="0" lang="en-US" sz="1200" b="0" i="0" u="none" strike="noStrike" kern="1200" cap="none" spc="0" normalizeH="0" baseline="0" noProof="0">
              <a:ln>
                <a:noFill/>
              </a:ln>
              <a:solidFill>
                <a:schemeClr val="bg1"/>
              </a:solidFill>
              <a:effectLst/>
              <a:uLnTx/>
              <a:uFillTx/>
              <a:latin typeface="Arial" pitchFamily="34" charset="0"/>
              <a:ea typeface="+mn-ea"/>
              <a:cs typeface="Arial" pitchFamily="34" charset="0"/>
            </a:endParaRPr>
          </a:p>
        </p:txBody>
      </p:sp>
      <p:sp>
        <p:nvSpPr>
          <p:cNvPr id="9" name="Rectangle 8">
            <a:extLst>
              <a:ext uri="{FF2B5EF4-FFF2-40B4-BE49-F238E27FC236}">
                <a16:creationId xmlns:a16="http://schemas.microsoft.com/office/drawing/2014/main" id="{170DAC04-8B2B-33F5-3302-23C1F1FA65F1}"/>
              </a:ext>
              <a:ext uri="{C183D7F6-B498-43B3-948B-1728B52AA6E4}">
                <adec:decorative xmlns:adec="http://schemas.microsoft.com/office/drawing/2017/decorative" val="0"/>
              </a:ext>
            </a:extLst>
          </p:cNvPr>
          <p:cNvSpPr/>
          <p:nvPr/>
        </p:nvSpPr>
        <p:spPr>
          <a:xfrm>
            <a:off x="760412" y="1181548"/>
            <a:ext cx="3667192" cy="463577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182880" bIns="182880" rtlCol="0" anchor="ctr" anchorCtr="0"/>
          <a:lstStyle/>
          <a:p>
            <a:endParaRPr kumimoji="0" lang="en-US" sz="800" b="0" i="0" u="none" strike="noStrike" kern="1200" cap="none" spc="0" normalizeH="0" baseline="0" noProof="0">
              <a:ln>
                <a:noFill/>
              </a:ln>
              <a:solidFill>
                <a:schemeClr val="bg1"/>
              </a:solidFill>
              <a:effectLst/>
              <a:uLnTx/>
              <a:uFillTx/>
              <a:latin typeface="Arial" pitchFamily="34" charset="0"/>
              <a:ea typeface="+mn-ea"/>
              <a:cs typeface="Arial" pitchFamily="34" charset="0"/>
            </a:endParaRPr>
          </a:p>
        </p:txBody>
      </p:sp>
      <p:sp>
        <p:nvSpPr>
          <p:cNvPr id="20" name="Slide Number Placeholder 1">
            <a:extLst>
              <a:ext uri="{FF2B5EF4-FFF2-40B4-BE49-F238E27FC236}">
                <a16:creationId xmlns:a16="http://schemas.microsoft.com/office/drawing/2014/main" id="{C01B64E9-00B0-EED6-EEAB-569281C8C785}"/>
              </a:ext>
            </a:extLst>
          </p:cNvPr>
          <p:cNvSpPr>
            <a:spLocks noGrp="1"/>
          </p:cNvSpPr>
          <p:nvPr>
            <p:ph type="sldNum" sz="quarter" idx="20"/>
          </p:nvPr>
        </p:nvSpPr>
        <p:spPr/>
        <p:txBody>
          <a:bodyPr/>
          <a:lstStyle>
            <a:lvl1pPr>
              <a:defRPr>
                <a:solidFill>
                  <a:schemeClr val="bg1"/>
                </a:solidFill>
              </a:defRPr>
            </a:lvl1pPr>
          </a:lstStyle>
          <a:p>
            <a:pPr marL="0" marR="0" lvl="0" indent="0" algn="ctr" defTabSz="1218987"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1218987"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Text Placeholder 4">
            <a:extLst>
              <a:ext uri="{FF2B5EF4-FFF2-40B4-BE49-F238E27FC236}">
                <a16:creationId xmlns:a16="http://schemas.microsoft.com/office/drawing/2014/main" id="{6F5BD8F7-B9FF-6905-D791-E61EEF5947E4}"/>
              </a:ext>
            </a:extLst>
          </p:cNvPr>
          <p:cNvSpPr txBox="1">
            <a:spLocks/>
          </p:cNvSpPr>
          <p:nvPr/>
        </p:nvSpPr>
        <p:spPr>
          <a:xfrm>
            <a:off x="639251" y="464657"/>
            <a:ext cx="8830752" cy="542103"/>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l" defTabSz="1218590" rtl="0" eaLnBrk="1" fontAlgn="auto" latinLnBrk="0" hangingPunct="1">
              <a:lnSpc>
                <a:spcPct val="80000"/>
              </a:lnSpc>
              <a:spcBef>
                <a:spcPts val="0"/>
              </a:spcBef>
              <a:spcAft>
                <a:spcPts val="0"/>
              </a:spcAft>
              <a:buClr>
                <a:srgbClr val="000000"/>
              </a:buClr>
              <a:buSzTx/>
              <a:buFontTx/>
              <a:buNone/>
              <a:tabLst/>
              <a:defRPr/>
            </a:pPr>
            <a:r>
              <a:rPr kumimoji="0" lang="en-US" sz="3200" b="1" i="0" u="none" strike="noStrike" kern="0" cap="none" spc="-200" normalizeH="0" baseline="0" noProof="0">
                <a:ln>
                  <a:noFill/>
                </a:ln>
                <a:solidFill>
                  <a:prstClr val="white"/>
                </a:solidFill>
                <a:effectLst/>
                <a:uLnTx/>
                <a:uFillTx/>
                <a:latin typeface="Arial"/>
                <a:ea typeface="+mn-ea"/>
                <a:cs typeface="Arial"/>
                <a:sym typeface="Arial"/>
              </a:rPr>
              <a:t>Revised Trial </a:t>
            </a:r>
            <a:r>
              <a:rPr lang="en-US" sz="3200" b="1" kern="0" spc="-200">
                <a:solidFill>
                  <a:prstClr val="white"/>
                </a:solidFill>
                <a:latin typeface="Arial"/>
                <a:cs typeface="Arial"/>
                <a:sym typeface="Arial"/>
              </a:rPr>
              <a:t>Procedures </a:t>
            </a:r>
            <a:r>
              <a:rPr kumimoji="0" lang="en-US" sz="3200" b="1" i="0" u="none" strike="noStrike" kern="0" cap="none" spc="-200" normalizeH="0" baseline="0" noProof="0">
                <a:ln>
                  <a:noFill/>
                </a:ln>
                <a:solidFill>
                  <a:prstClr val="white"/>
                </a:solidFill>
                <a:effectLst/>
                <a:uLnTx/>
                <a:uFillTx/>
                <a:latin typeface="Arial"/>
                <a:ea typeface="+mn-ea"/>
                <a:cs typeface="Arial"/>
                <a:sym typeface="Arial"/>
              </a:rPr>
              <a:t>for </a:t>
            </a:r>
            <a:r>
              <a:rPr lang="en-US" sz="3200" b="1" kern="0" spc="-200">
                <a:solidFill>
                  <a:prstClr val="white"/>
                </a:solidFill>
                <a:latin typeface="Arial"/>
                <a:cs typeface="Arial"/>
                <a:sym typeface="Arial"/>
              </a:rPr>
              <a:t>Testing</a:t>
            </a:r>
            <a:r>
              <a:rPr kumimoji="0" lang="en-US" sz="3200" b="1" i="0" u="none" strike="noStrike" kern="0" cap="none" spc="-200" normalizeH="0" baseline="0" noProof="0">
                <a:ln>
                  <a:noFill/>
                </a:ln>
                <a:solidFill>
                  <a:prstClr val="white"/>
                </a:solidFill>
                <a:effectLst/>
                <a:uLnTx/>
                <a:uFillTx/>
                <a:latin typeface="Arial"/>
                <a:ea typeface="+mn-ea"/>
                <a:cs typeface="Arial"/>
                <a:sym typeface="Arial"/>
              </a:rPr>
              <a:t> and Demos</a:t>
            </a:r>
            <a:endParaRPr kumimoji="0" lang="en-US" sz="3200" b="0" i="0" u="none" strike="noStrike" kern="0" cap="none" spc="0" normalizeH="0" baseline="0" noProof="0">
              <a:ln>
                <a:noFill/>
              </a:ln>
              <a:solidFill>
                <a:prstClr val="white"/>
              </a:solidFill>
              <a:effectLst/>
              <a:uLnTx/>
              <a:uFillTx/>
              <a:latin typeface="Arial"/>
              <a:ea typeface="+mn-ea"/>
              <a:cs typeface="Arial" pitchFamily="34" charset="0"/>
              <a:sym typeface="Arial"/>
            </a:endParaRPr>
          </a:p>
        </p:txBody>
      </p:sp>
      <p:sp>
        <p:nvSpPr>
          <p:cNvPr id="4" name="Content Placeholder 2">
            <a:extLst>
              <a:ext uri="{FF2B5EF4-FFF2-40B4-BE49-F238E27FC236}">
                <a16:creationId xmlns:a16="http://schemas.microsoft.com/office/drawing/2014/main" id="{A97EB984-F690-11CC-DAF7-7AAE61DE3DA5}"/>
              </a:ext>
            </a:extLst>
          </p:cNvPr>
          <p:cNvSpPr txBox="1">
            <a:spLocks/>
          </p:cNvSpPr>
          <p:nvPr/>
        </p:nvSpPr>
        <p:spPr>
          <a:xfrm>
            <a:off x="790895" y="1192017"/>
            <a:ext cx="3485014" cy="3280537"/>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lgn="ctr">
              <a:buNone/>
            </a:pPr>
            <a:r>
              <a:rPr lang="en-GB" sz="1800" dirty="0">
                <a:solidFill>
                  <a:schemeClr val="bg1"/>
                </a:solidFill>
              </a:rPr>
              <a:t>On Premise</a:t>
            </a:r>
          </a:p>
          <a:p>
            <a:pPr marL="0" indent="0">
              <a:buNone/>
            </a:pPr>
            <a:endParaRPr lang="en-GB" sz="1800" dirty="0">
              <a:solidFill>
                <a:schemeClr val="bg1"/>
              </a:solidFill>
              <a:highlight>
                <a:srgbClr val="0000FF"/>
              </a:highlight>
            </a:endParaRPr>
          </a:p>
          <a:p>
            <a:pPr lvl="1"/>
            <a:r>
              <a:rPr lang="en-GB" sz="1600" dirty="0">
                <a:solidFill>
                  <a:schemeClr val="bg1"/>
                </a:solidFill>
              </a:rPr>
              <a:t>Download </a:t>
            </a:r>
            <a:r>
              <a:rPr lang="en-GB" sz="1600" dirty="0" err="1">
                <a:solidFill>
                  <a:schemeClr val="bg1"/>
                </a:solidFill>
              </a:rPr>
              <a:t>XClarity</a:t>
            </a:r>
            <a:r>
              <a:rPr lang="en-GB" sz="1600" dirty="0">
                <a:solidFill>
                  <a:schemeClr val="bg1"/>
                </a:solidFill>
              </a:rPr>
              <a:t> One VM of your choice</a:t>
            </a:r>
          </a:p>
          <a:p>
            <a:pPr lvl="1"/>
            <a:r>
              <a:rPr lang="en-GB" sz="1600" dirty="0">
                <a:solidFill>
                  <a:schemeClr val="bg1"/>
                </a:solidFill>
              </a:rPr>
              <a:t>Set up as usual</a:t>
            </a:r>
          </a:p>
          <a:p>
            <a:pPr lvl="1"/>
            <a:r>
              <a:rPr lang="en-GB" sz="1600" dirty="0">
                <a:solidFill>
                  <a:schemeClr val="bg1"/>
                </a:solidFill>
              </a:rPr>
              <a:t>If no license are added the user is given 20 licenses for a 90-day period</a:t>
            </a:r>
          </a:p>
          <a:p>
            <a:pPr lvl="1"/>
            <a:r>
              <a:rPr lang="en-GB" sz="1600" dirty="0">
                <a:solidFill>
                  <a:schemeClr val="bg1"/>
                </a:solidFill>
              </a:rPr>
              <a:t>At the end of this period, if no licenses are added we will limit function…</a:t>
            </a:r>
          </a:p>
          <a:p>
            <a:pPr marL="685680" lvl="2" indent="0">
              <a:buFont typeface="Arial" panose="020B0604020202020204" pitchFamily="34" charset="0"/>
              <a:buNone/>
            </a:pPr>
            <a:endParaRPr lang="en-GB" sz="1600" dirty="0">
              <a:solidFill>
                <a:schemeClr val="bg1"/>
              </a:solidFill>
            </a:endParaRPr>
          </a:p>
          <a:p>
            <a:pPr marL="685680" lvl="2" indent="0">
              <a:buFont typeface="Arial" panose="020B0604020202020204" pitchFamily="34" charset="0"/>
              <a:buNone/>
            </a:pPr>
            <a:endParaRPr lang="en-GB" sz="1600" dirty="0">
              <a:solidFill>
                <a:schemeClr val="bg1"/>
              </a:solidFill>
            </a:endParaRPr>
          </a:p>
          <a:p>
            <a:pPr marL="609494" lvl="1" indent="0">
              <a:buNone/>
            </a:pPr>
            <a:r>
              <a:rPr lang="en-GB" sz="1600" b="1" dirty="0">
                <a:solidFill>
                  <a:schemeClr val="tx2"/>
                </a:solidFill>
                <a:hlinkClick r:id="rId4">
                  <a:extLst>
                    <a:ext uri="{A12FA001-AC4F-418D-AE19-62706E023703}">
                      <ahyp:hlinkClr xmlns:ahyp="http://schemas.microsoft.com/office/drawing/2018/hyperlinkcolor" val="tx"/>
                    </a:ext>
                  </a:extLst>
                </a:hlinkClick>
              </a:rPr>
              <a:t>LINK</a:t>
            </a:r>
            <a:endParaRPr lang="en-GB" sz="1600" b="1" dirty="0">
              <a:solidFill>
                <a:schemeClr val="tx2"/>
              </a:solidFill>
            </a:endParaRPr>
          </a:p>
          <a:p>
            <a:pPr lvl="1"/>
            <a:endParaRPr lang="en-GB" sz="1600" dirty="0">
              <a:solidFill>
                <a:schemeClr val="bg1"/>
              </a:solidFill>
            </a:endParaRPr>
          </a:p>
        </p:txBody>
      </p:sp>
      <p:pic>
        <p:nvPicPr>
          <p:cNvPr id="6" name="Graphic 5" descr="Right pointing backhand index with solid fill">
            <a:extLst>
              <a:ext uri="{FF2B5EF4-FFF2-40B4-BE49-F238E27FC236}">
                <a16:creationId xmlns:a16="http://schemas.microsoft.com/office/drawing/2014/main" id="{E45D1049-5A8F-79F5-859A-A6ED044FA6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276313" y="2684000"/>
            <a:ext cx="457200" cy="457200"/>
          </a:xfrm>
          <a:prstGeom prst="rect">
            <a:avLst/>
          </a:prstGeom>
        </p:spPr>
      </p:pic>
      <p:sp>
        <p:nvSpPr>
          <p:cNvPr id="8" name="TextBox 7">
            <a:extLst>
              <a:ext uri="{FF2B5EF4-FFF2-40B4-BE49-F238E27FC236}">
                <a16:creationId xmlns:a16="http://schemas.microsoft.com/office/drawing/2014/main" id="{9AC2DAE2-B35F-E3AE-C1CD-09EEF1586DE8}"/>
              </a:ext>
            </a:extLst>
          </p:cNvPr>
          <p:cNvSpPr txBox="1"/>
          <p:nvPr/>
        </p:nvSpPr>
        <p:spPr>
          <a:xfrm>
            <a:off x="7730740" y="1211886"/>
            <a:ext cx="3667191" cy="4270400"/>
          </a:xfrm>
          <a:prstGeom prst="rect">
            <a:avLst/>
          </a:prstGeom>
          <a:noFill/>
        </p:spPr>
        <p:txBody>
          <a:bodyPr wrap="square" rtlCol="0">
            <a:spAutoFit/>
          </a:bodyPr>
          <a:lstStyle/>
          <a:p>
            <a:pPr marR="0" lvl="0" algn="ctr" defTabSz="1218987" rtl="0" eaLnBrk="1" fontAlgn="auto" latinLnBrk="0" hangingPunct="1">
              <a:lnSpc>
                <a:spcPct val="90000"/>
              </a:lnSpc>
              <a:spcBef>
                <a:spcPts val="1000"/>
              </a:spcBef>
              <a:spcAft>
                <a:spcPts val="0"/>
              </a:spcAft>
              <a:buClrTx/>
              <a:buSzTx/>
              <a:tabLst/>
              <a:defRPr/>
            </a:pPr>
            <a:r>
              <a:rPr kumimoji="0" lang="en-GB" sz="18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Cloud </a:t>
            </a:r>
          </a:p>
          <a:p>
            <a:pPr marR="0" lvl="0" algn="l" defTabSz="1218987" rtl="0" eaLnBrk="1" fontAlgn="auto" latinLnBrk="0" hangingPunct="1">
              <a:lnSpc>
                <a:spcPct val="90000"/>
              </a:lnSpc>
              <a:spcBef>
                <a:spcPts val="1000"/>
              </a:spcBef>
              <a:spcAft>
                <a:spcPts val="0"/>
              </a:spcAft>
              <a:buClrTx/>
              <a:buSzTx/>
              <a:tabLst/>
              <a:defRPr/>
            </a:pPr>
            <a:endParaRPr kumimoji="0" lang="en-GB" sz="1800" b="0" i="0" u="none" strike="noStrike" kern="1200" cap="none" spc="0" normalizeH="0" baseline="0" noProof="0" dirty="0">
              <a:ln>
                <a:noFill/>
              </a:ln>
              <a:solidFill>
                <a:schemeClr val="bg1"/>
              </a:solidFill>
              <a:effectLst/>
              <a:highlight>
                <a:srgbClr val="800080"/>
              </a:highlight>
              <a:uLnTx/>
              <a:uFillTx/>
              <a:latin typeface="Arial" pitchFamily="34" charset="0"/>
              <a:ea typeface="+mn-ea"/>
              <a:cs typeface="Arial" pitchFamily="34" charset="0"/>
            </a:endParaRPr>
          </a:p>
          <a:p>
            <a:pPr marL="609493" marR="0" lvl="1" indent="-228560" algn="l" defTabSz="1218987" rtl="0" eaLnBrk="1" fontAlgn="auto" latinLnBrk="0" hangingPunct="1">
              <a:lnSpc>
                <a:spcPct val="90000"/>
              </a:lnSpc>
              <a:spcBef>
                <a:spcPts val="5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Visit xc1.Lenovo.com</a:t>
            </a:r>
          </a:p>
          <a:p>
            <a:pPr marL="609493" marR="0" lvl="1" indent="-228560" algn="l" defTabSz="1218987" rtl="0" eaLnBrk="1" fontAlgn="auto" latinLnBrk="0" hangingPunct="1">
              <a:lnSpc>
                <a:spcPct val="90000"/>
              </a:lnSpc>
              <a:spcBef>
                <a:spcPts val="5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There will be a new option to setup a trial organization</a:t>
            </a:r>
          </a:p>
          <a:p>
            <a:pPr marL="609493" marR="0" lvl="1" indent="-228560" algn="l" defTabSz="1218987" rtl="0" eaLnBrk="1" fontAlgn="auto" latinLnBrk="0" hangingPunct="1">
              <a:lnSpc>
                <a:spcPct val="90000"/>
              </a:lnSpc>
              <a:spcBef>
                <a:spcPts val="5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No customer number is needed</a:t>
            </a:r>
          </a:p>
          <a:p>
            <a:pPr marL="609493" marR="0" lvl="1" indent="-228560" algn="l" defTabSz="1218987" rtl="0" eaLnBrk="1" fontAlgn="auto" latinLnBrk="0" hangingPunct="1">
              <a:lnSpc>
                <a:spcPct val="90000"/>
              </a:lnSpc>
              <a:spcBef>
                <a:spcPts val="5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The trial is limited to 2 hubs and 20 devices. Real devices can be added or Demo devices used</a:t>
            </a:r>
          </a:p>
          <a:p>
            <a:pPr marL="609493" marR="0" lvl="1" indent="-228560" algn="l" defTabSz="1218987" rtl="0" eaLnBrk="1" fontAlgn="auto" latinLnBrk="0" hangingPunct="1">
              <a:lnSpc>
                <a:spcPct val="90000"/>
              </a:lnSpc>
              <a:spcBef>
                <a:spcPts val="50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After 90 days it will block login. It can be manually extended on request but otherwise it will be deleted</a:t>
            </a:r>
          </a:p>
          <a:p>
            <a:pPr marL="380933" marR="0" lvl="1" algn="l" defTabSz="1218987" rtl="0" eaLnBrk="1" fontAlgn="auto" latinLnBrk="0" hangingPunct="1">
              <a:lnSpc>
                <a:spcPct val="90000"/>
              </a:lnSpc>
              <a:spcBef>
                <a:spcPts val="500"/>
              </a:spcBef>
              <a:spcAft>
                <a:spcPts val="0"/>
              </a:spcAft>
              <a:buClrTx/>
              <a:buSzTx/>
              <a:tabLst/>
              <a:defRPr/>
            </a:pPr>
            <a:endParaRPr lang="en-GB" sz="1600" dirty="0">
              <a:solidFill>
                <a:schemeClr val="bg1"/>
              </a:solidFill>
              <a:latin typeface="Arial" pitchFamily="34" charset="0"/>
              <a:cs typeface="Arial" pitchFamily="34" charset="0"/>
            </a:endParaRPr>
          </a:p>
          <a:p>
            <a:pPr marL="380933" marR="0" lvl="1" algn="l" defTabSz="1218987" rtl="0" eaLnBrk="1" fontAlgn="auto" latinLnBrk="0" hangingPunct="1">
              <a:lnSpc>
                <a:spcPct val="90000"/>
              </a:lnSpc>
              <a:spcBef>
                <a:spcPts val="500"/>
              </a:spcBef>
              <a:spcAft>
                <a:spcPts val="0"/>
              </a:spcAft>
              <a:buClrTx/>
              <a:buSzTx/>
              <a:tabLst/>
              <a:defRPr/>
            </a:pPr>
            <a:r>
              <a:rPr lang="en-GB" sz="1600" b="1" dirty="0">
                <a:solidFill>
                  <a:schemeClr val="tx2"/>
                </a:solidFill>
                <a:latin typeface="Arial" pitchFamily="34" charset="0"/>
                <a:cs typeface="Arial" pitchFamily="34" charset="0"/>
                <a:hlinkClick r:id="rId6">
                  <a:extLst>
                    <a:ext uri="{A12FA001-AC4F-418D-AE19-62706E023703}">
                      <ahyp:hlinkClr xmlns:ahyp="http://schemas.microsoft.com/office/drawing/2018/hyperlinkcolor" val="tx"/>
                    </a:ext>
                  </a:extLst>
                </a:hlinkClick>
              </a:rPr>
              <a:t>LINK</a:t>
            </a:r>
            <a:endParaRPr lang="en-GB" sz="1600" b="1" dirty="0">
              <a:solidFill>
                <a:schemeClr val="tx2"/>
              </a:solidFill>
              <a:latin typeface="Arial" pitchFamily="34" charset="0"/>
              <a:cs typeface="Arial" pitchFamily="34" charset="0"/>
            </a:endParaRPr>
          </a:p>
        </p:txBody>
      </p:sp>
      <p:pic>
        <p:nvPicPr>
          <p:cNvPr id="5" name="Graphic 4" descr="Right pointing backhand index with solid fill">
            <a:extLst>
              <a:ext uri="{FF2B5EF4-FFF2-40B4-BE49-F238E27FC236}">
                <a16:creationId xmlns:a16="http://schemas.microsoft.com/office/drawing/2014/main" id="{766D29F5-FED3-9FDA-4C76-0B623ACE540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917223" y="3895675"/>
            <a:ext cx="457200" cy="457200"/>
          </a:xfrm>
          <a:prstGeom prst="rect">
            <a:avLst/>
          </a:prstGeom>
        </p:spPr>
      </p:pic>
    </p:spTree>
    <p:extLst>
      <p:ext uri="{BB962C8B-B14F-4D97-AF65-F5344CB8AC3E}">
        <p14:creationId xmlns:p14="http://schemas.microsoft.com/office/powerpoint/2010/main" val="63164387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6716BE5F-AFCC-4B8E-9376-B430E299A453}"/>
              </a:ext>
            </a:extLst>
          </p:cNvPr>
          <p:cNvSpPr txBox="1">
            <a:spLocks/>
          </p:cNvSpPr>
          <p:nvPr/>
        </p:nvSpPr>
        <p:spPr>
          <a:xfrm>
            <a:off x="11258145" y="6861790"/>
            <a:ext cx="930680" cy="232185"/>
          </a:xfrm>
          <a:prstGeom prst="rect">
            <a:avLst/>
          </a:prstGeom>
        </p:spPr>
        <p:txBody>
          <a:bodyPr/>
          <a:lstStyle>
            <a:lvl1pPr algn="ctr" defTabSz="1218987" rtl="0" eaLnBrk="1" latinLnBrk="0" hangingPunct="1">
              <a:spcBef>
                <a:spcPct val="0"/>
              </a:spcBef>
              <a:buNone/>
              <a:defRPr sz="4300" kern="1200" cap="all" baseline="0">
                <a:solidFill>
                  <a:schemeClr val="tx1"/>
                </a:solidFill>
                <a:latin typeface="Arial" pitchFamily="34" charset="0"/>
                <a:ea typeface="+mj-ea"/>
                <a:cs typeface="Arial" pitchFamily="34" charset="0"/>
              </a:defRPr>
            </a:lvl1pPr>
          </a:lstStyle>
          <a:p>
            <a:pPr marL="0" marR="0" lvl="0" indent="0" algn="r" defTabSz="1218987" rtl="0" eaLnBrk="1" fontAlgn="auto" latinLnBrk="0" hangingPunct="1">
              <a:lnSpc>
                <a:spcPct val="100000"/>
              </a:lnSpc>
              <a:spcBef>
                <a:spcPct val="0"/>
              </a:spcBef>
              <a:spcAft>
                <a:spcPts val="0"/>
              </a:spcAft>
              <a:buClrTx/>
              <a:buSzTx/>
              <a:buFontTx/>
              <a:buNone/>
              <a:tabLst/>
              <a:defRPr/>
            </a:pPr>
            <a:r>
              <a:rPr kumimoji="0" lang="en-US" sz="800" b="0" i="0" u="none" strike="noStrike" kern="1200" cap="all" spc="0" normalizeH="0" baseline="0" noProof="0">
                <a:ln>
                  <a:noFill/>
                </a:ln>
                <a:solidFill>
                  <a:srgbClr val="E6E6E6"/>
                </a:solidFill>
                <a:effectLst/>
                <a:uLnTx/>
                <a:uFillTx/>
                <a:latin typeface="Arial" pitchFamily="34" charset="0"/>
                <a:ea typeface="+mj-ea"/>
                <a:cs typeface="Arial" pitchFamily="34" charset="0"/>
              </a:rPr>
              <a:t>thanks</a:t>
            </a:r>
          </a:p>
        </p:txBody>
      </p:sp>
      <p:sp>
        <p:nvSpPr>
          <p:cNvPr id="3" name="Title 2">
            <a:extLst>
              <a:ext uri="{FF2B5EF4-FFF2-40B4-BE49-F238E27FC236}">
                <a16:creationId xmlns:a16="http://schemas.microsoft.com/office/drawing/2014/main" id="{0700FE24-9C8A-4657-BADB-19F9B039274E}"/>
              </a:ext>
            </a:extLst>
          </p:cNvPr>
          <p:cNvSpPr>
            <a:spLocks noGrp="1"/>
          </p:cNvSpPr>
          <p:nvPr>
            <p:ph type="title" idx="4294967295"/>
          </p:nvPr>
        </p:nvSpPr>
        <p:spPr>
          <a:xfrm>
            <a:off x="11532140" y="6861790"/>
            <a:ext cx="656685" cy="232185"/>
          </a:xfrm>
          <a:prstGeom prst="rect">
            <a:avLst/>
          </a:prstGeom>
        </p:spPr>
        <p:txBody>
          <a:bodyPr/>
          <a:lstStyle/>
          <a:p>
            <a:pPr algn="r"/>
            <a:r>
              <a:rPr lang="en-US" sz="800">
                <a:solidFill>
                  <a:srgbClr val="E6E6E6"/>
                </a:solidFill>
              </a:rPr>
              <a:t>Thanks</a:t>
            </a:r>
          </a:p>
        </p:txBody>
      </p:sp>
    </p:spTree>
    <p:extLst>
      <p:ext uri="{BB962C8B-B14F-4D97-AF65-F5344CB8AC3E}">
        <p14:creationId xmlns:p14="http://schemas.microsoft.com/office/powerpoint/2010/main" val="427351197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97985-D0C2-772C-E90B-1433212184F0}"/>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3CD81565-291E-E5BC-5544-B1392B2CAD9F}"/>
              </a:ext>
            </a:extLst>
          </p:cNvPr>
          <p:cNvSpPr>
            <a:spLocks noGrp="1"/>
          </p:cNvSpPr>
          <p:nvPr>
            <p:ph type="body" idx="10"/>
          </p:nvPr>
        </p:nvSpPr>
        <p:spPr/>
        <p:txBody>
          <a:bodyPr/>
          <a:lstStyle/>
          <a:p>
            <a:r>
              <a:rPr lang="en-US" dirty="0"/>
              <a:t>Simplified IT Operations</a:t>
            </a:r>
          </a:p>
        </p:txBody>
      </p:sp>
      <p:sp>
        <p:nvSpPr>
          <p:cNvPr id="5" name="Title 4">
            <a:extLst>
              <a:ext uri="{FF2B5EF4-FFF2-40B4-BE49-F238E27FC236}">
                <a16:creationId xmlns:a16="http://schemas.microsoft.com/office/drawing/2014/main" id="{295CB7A5-75D4-C204-0A5E-6C4B5762B26F}"/>
              </a:ext>
            </a:extLst>
          </p:cNvPr>
          <p:cNvSpPr>
            <a:spLocks noGrp="1"/>
          </p:cNvSpPr>
          <p:nvPr>
            <p:ph type="title"/>
          </p:nvPr>
        </p:nvSpPr>
        <p:spPr/>
        <p:txBody>
          <a:bodyPr/>
          <a:lstStyle/>
          <a:p>
            <a:r>
              <a:rPr lang="en-US" dirty="0"/>
              <a:t>XClarity One</a:t>
            </a:r>
            <a:br>
              <a:rPr lang="en-US" dirty="0"/>
            </a:br>
            <a:br>
              <a:rPr lang="en-US" dirty="0"/>
            </a:br>
            <a:endParaRPr lang="en-US" dirty="0"/>
          </a:p>
        </p:txBody>
      </p:sp>
      <p:sp>
        <p:nvSpPr>
          <p:cNvPr id="3" name="Slide Number Placeholder 2">
            <a:extLst>
              <a:ext uri="{FF2B5EF4-FFF2-40B4-BE49-F238E27FC236}">
                <a16:creationId xmlns:a16="http://schemas.microsoft.com/office/drawing/2014/main" id="{71B3838A-8E62-91A2-3264-1DB7F1E426D7}"/>
              </a:ext>
            </a:extLst>
          </p:cNvPr>
          <p:cNvSpPr>
            <a:spLocks noGrp="1"/>
          </p:cNvSpPr>
          <p:nvPr>
            <p:ph type="sldNum" sz="quarter" idx="11"/>
          </p:nvPr>
        </p:nvSpPr>
        <p:spPr/>
        <p:txBody>
          <a:bodyPr/>
          <a:lstStyle/>
          <a:p>
            <a:pPr defTabSz="914126">
              <a:defRPr/>
            </a:pPr>
            <a:fld id="{6D22F896-40B5-4ADD-8801-0D06FADFA095}" type="slidenum">
              <a:rPr lang="en-US">
                <a:solidFill>
                  <a:prstClr val="white"/>
                </a:solidFill>
              </a:rPr>
              <a:pPr defTabSz="914126">
                <a:defRPr/>
              </a:pPr>
              <a:t>2</a:t>
            </a:fld>
            <a:endParaRPr lang="en-US" dirty="0">
              <a:solidFill>
                <a:prstClr val="white"/>
              </a:solidFill>
            </a:endParaRPr>
          </a:p>
        </p:txBody>
      </p:sp>
      <p:sp>
        <p:nvSpPr>
          <p:cNvPr id="21" name="文本框 20">
            <a:extLst>
              <a:ext uri="{FF2B5EF4-FFF2-40B4-BE49-F238E27FC236}">
                <a16:creationId xmlns:a16="http://schemas.microsoft.com/office/drawing/2014/main" id="{D6C00D31-CAA4-19D8-D2B2-35B9FD1EE743}"/>
              </a:ext>
            </a:extLst>
          </p:cNvPr>
          <p:cNvSpPr txBox="1"/>
          <p:nvPr/>
        </p:nvSpPr>
        <p:spPr>
          <a:xfrm>
            <a:off x="2854320" y="5246127"/>
            <a:ext cx="1975390" cy="646163"/>
          </a:xfrm>
          <a:prstGeom prst="rect">
            <a:avLst/>
          </a:prstGeom>
          <a:noFill/>
        </p:spPr>
        <p:txBody>
          <a:bodyPr wrap="square" lIns="0" tIns="0" rIns="0" bIns="0" rtlCol="0" anchor="t">
            <a:spAutoFit/>
          </a:bodyPr>
          <a:lstStyle/>
          <a:p>
            <a:pPr defTabSz="912482" fontAlgn="base">
              <a:buClr>
                <a:prstClr val="white"/>
              </a:buClr>
              <a:defRPr/>
            </a:pPr>
            <a:r>
              <a:rPr lang="en-US" sz="1400" dirty="0">
                <a:solidFill>
                  <a:prstClr val="white"/>
                </a:solidFill>
                <a:latin typeface="Arial"/>
              </a:rPr>
              <a:t>Intuitive interfaces and automation reduce complexity</a:t>
            </a:r>
            <a:endParaRPr lang="en-US" sz="1400" dirty="0">
              <a:solidFill>
                <a:prstClr val="white"/>
              </a:solidFill>
              <a:latin typeface="Arial"/>
              <a:cs typeface="Arial"/>
            </a:endParaRPr>
          </a:p>
        </p:txBody>
      </p:sp>
      <p:sp>
        <p:nvSpPr>
          <p:cNvPr id="22" name="文本框 22">
            <a:extLst>
              <a:ext uri="{FF2B5EF4-FFF2-40B4-BE49-F238E27FC236}">
                <a16:creationId xmlns:a16="http://schemas.microsoft.com/office/drawing/2014/main" id="{1A6BE87B-3136-B640-3FAA-805EA2D4B2FC}"/>
              </a:ext>
            </a:extLst>
          </p:cNvPr>
          <p:cNvSpPr txBox="1"/>
          <p:nvPr/>
        </p:nvSpPr>
        <p:spPr>
          <a:xfrm>
            <a:off x="9446085" y="5236539"/>
            <a:ext cx="2334480" cy="646163"/>
          </a:xfrm>
          <a:prstGeom prst="rect">
            <a:avLst/>
          </a:prstGeom>
          <a:noFill/>
        </p:spPr>
        <p:txBody>
          <a:bodyPr wrap="square" lIns="0" tIns="0" rIns="0" bIns="0" rtlCol="0" anchor="t">
            <a:spAutoFit/>
          </a:bodyPr>
          <a:lstStyle/>
          <a:p>
            <a:pPr defTabSz="912482" fontAlgn="base">
              <a:buClr>
                <a:prstClr val="white"/>
              </a:buClr>
              <a:defRPr/>
            </a:pPr>
            <a:r>
              <a:rPr lang="en-US" sz="1400" dirty="0">
                <a:solidFill>
                  <a:prstClr val="white"/>
                </a:solidFill>
                <a:latin typeface="Arial"/>
              </a:rPr>
              <a:t>Continuous monitoring and self-healing capabilities ensure uptime</a:t>
            </a:r>
            <a:endParaRPr lang="en-US" sz="1400" dirty="0">
              <a:solidFill>
                <a:srgbClr val="000000"/>
              </a:solidFill>
              <a:latin typeface="Arial"/>
              <a:cs typeface="Arial"/>
            </a:endParaRPr>
          </a:p>
        </p:txBody>
      </p:sp>
      <p:sp>
        <p:nvSpPr>
          <p:cNvPr id="23" name="文本框 24">
            <a:extLst>
              <a:ext uri="{FF2B5EF4-FFF2-40B4-BE49-F238E27FC236}">
                <a16:creationId xmlns:a16="http://schemas.microsoft.com/office/drawing/2014/main" id="{DDBEA08B-26C8-EC93-BD74-809EFEADFE4D}"/>
              </a:ext>
            </a:extLst>
          </p:cNvPr>
          <p:cNvSpPr txBox="1"/>
          <p:nvPr/>
        </p:nvSpPr>
        <p:spPr>
          <a:xfrm>
            <a:off x="5129123" y="5230199"/>
            <a:ext cx="1691013" cy="646163"/>
          </a:xfrm>
          <a:prstGeom prst="rect">
            <a:avLst/>
          </a:prstGeom>
          <a:noFill/>
        </p:spPr>
        <p:txBody>
          <a:bodyPr wrap="square" lIns="0" tIns="0" rIns="0" bIns="0" rtlCol="0" anchor="t">
            <a:spAutoFit/>
          </a:bodyPr>
          <a:lstStyle/>
          <a:p>
            <a:pPr defTabSz="912482">
              <a:buClr>
                <a:prstClr val="white"/>
              </a:buClr>
              <a:defRPr/>
            </a:pPr>
            <a:r>
              <a:rPr lang="en-US" sz="1400" kern="0" dirty="0">
                <a:solidFill>
                  <a:prstClr val="white"/>
                </a:solidFill>
                <a:latin typeface="Arial"/>
                <a:cs typeface="Arial"/>
                <a:sym typeface="Arial"/>
              </a:rPr>
              <a:t>Cloud deployment allows flex up and down on demand</a:t>
            </a:r>
            <a:endParaRPr lang="en-US" sz="1400" kern="0" dirty="0">
              <a:solidFill>
                <a:prstClr val="white"/>
              </a:solidFill>
              <a:latin typeface="Arial"/>
              <a:ea typeface="黑体"/>
              <a:cs typeface="Arial"/>
            </a:endParaRPr>
          </a:p>
        </p:txBody>
      </p:sp>
      <p:sp>
        <p:nvSpPr>
          <p:cNvPr id="2" name="文本框 24">
            <a:extLst>
              <a:ext uri="{FF2B5EF4-FFF2-40B4-BE49-F238E27FC236}">
                <a16:creationId xmlns:a16="http://schemas.microsoft.com/office/drawing/2014/main" id="{B727C637-E615-46F1-01B7-0D108FE4F4E3}"/>
              </a:ext>
            </a:extLst>
          </p:cNvPr>
          <p:cNvSpPr txBox="1"/>
          <p:nvPr/>
        </p:nvSpPr>
        <p:spPr>
          <a:xfrm>
            <a:off x="734314" y="5239626"/>
            <a:ext cx="1794868" cy="646163"/>
          </a:xfrm>
          <a:prstGeom prst="rect">
            <a:avLst/>
          </a:prstGeom>
          <a:noFill/>
        </p:spPr>
        <p:txBody>
          <a:bodyPr wrap="square" lIns="0" tIns="0" rIns="0" bIns="0" rtlCol="0" anchor="t">
            <a:spAutoFit/>
          </a:bodyPr>
          <a:lstStyle/>
          <a:p>
            <a:pPr defTabSz="912482">
              <a:buClr>
                <a:prstClr val="white"/>
              </a:buClr>
              <a:defRPr/>
            </a:pPr>
            <a:r>
              <a:rPr lang="en-US" sz="1400" kern="0" dirty="0">
                <a:solidFill>
                  <a:prstClr val="white"/>
                </a:solidFill>
                <a:latin typeface="Arial"/>
                <a:cs typeface="Arial"/>
                <a:sym typeface="Arial"/>
              </a:rPr>
              <a:t>Built on Zero Trust with MFA for better protection</a:t>
            </a:r>
            <a:endParaRPr lang="en-US" sz="1400" kern="0" dirty="0">
              <a:solidFill>
                <a:prstClr val="white"/>
              </a:solidFill>
              <a:latin typeface="Arial"/>
              <a:ea typeface="黑体"/>
              <a:cs typeface="Arial"/>
            </a:endParaRPr>
          </a:p>
        </p:txBody>
      </p:sp>
      <p:sp>
        <p:nvSpPr>
          <p:cNvPr id="7" name="Title 4">
            <a:extLst>
              <a:ext uri="{FF2B5EF4-FFF2-40B4-BE49-F238E27FC236}">
                <a16:creationId xmlns:a16="http://schemas.microsoft.com/office/drawing/2014/main" id="{8A704D11-8267-0CAD-A7B0-D2C190455DE8}"/>
              </a:ext>
            </a:extLst>
          </p:cNvPr>
          <p:cNvSpPr txBox="1">
            <a:spLocks/>
          </p:cNvSpPr>
          <p:nvPr/>
        </p:nvSpPr>
        <p:spPr bwMode="gray">
          <a:xfrm>
            <a:off x="734314" y="576767"/>
            <a:ext cx="11971856" cy="535487"/>
          </a:xfrm>
          <a:prstGeom prst="rect">
            <a:avLst/>
          </a:prstGeom>
        </p:spPr>
        <p:txBody>
          <a:bodyPr lIns="0" tIns="0" rIns="0" bIns="0" anchor="t" anchorCtr="0"/>
          <a:lstStyle>
            <a:lvl1pPr marL="0" algn="l" defTabSz="1218987" rtl="0" eaLnBrk="1" latinLnBrk="0" hangingPunct="1">
              <a:lnSpc>
                <a:spcPct val="85000"/>
              </a:lnSpc>
              <a:spcBef>
                <a:spcPct val="0"/>
              </a:spcBef>
              <a:buNone/>
              <a:defRPr lang="en-US" sz="6000" b="1" kern="1200" cap="none" spc="-150" baseline="0" dirty="0">
                <a:solidFill>
                  <a:schemeClr val="bg1"/>
                </a:solidFill>
                <a:latin typeface="Arial" pitchFamily="34" charset="0"/>
                <a:ea typeface="+mn-ea"/>
                <a:cs typeface="Arial" pitchFamily="34" charset="0"/>
              </a:defRPr>
            </a:lvl1pPr>
          </a:lstStyle>
          <a:p>
            <a:pPr defTabSz="1217525">
              <a:defRPr/>
            </a:pPr>
            <a:endParaRPr lang="en-US" sz="3198" dirty="0">
              <a:solidFill>
                <a:prstClr val="white"/>
              </a:solidFill>
            </a:endParaRPr>
          </a:p>
        </p:txBody>
      </p:sp>
      <p:sp>
        <p:nvSpPr>
          <p:cNvPr id="15" name="文本框 24">
            <a:extLst>
              <a:ext uri="{FF2B5EF4-FFF2-40B4-BE49-F238E27FC236}">
                <a16:creationId xmlns:a16="http://schemas.microsoft.com/office/drawing/2014/main" id="{134AA47C-687A-53DD-D797-4A0C7BEEB7C1}"/>
              </a:ext>
            </a:extLst>
          </p:cNvPr>
          <p:cNvSpPr txBox="1"/>
          <p:nvPr/>
        </p:nvSpPr>
        <p:spPr>
          <a:xfrm>
            <a:off x="7235800" y="5227767"/>
            <a:ext cx="1975390" cy="646163"/>
          </a:xfrm>
          <a:prstGeom prst="rect">
            <a:avLst/>
          </a:prstGeom>
          <a:noFill/>
        </p:spPr>
        <p:txBody>
          <a:bodyPr wrap="square" lIns="0" tIns="0" rIns="0" bIns="0" rtlCol="0" anchor="t">
            <a:spAutoFit/>
          </a:bodyPr>
          <a:lstStyle/>
          <a:p>
            <a:pPr defTabSz="912482">
              <a:buClr>
                <a:prstClr val="white"/>
              </a:buClr>
              <a:defRPr/>
            </a:pPr>
            <a:r>
              <a:rPr lang="en-US" sz="1400" dirty="0">
                <a:solidFill>
                  <a:prstClr val="white"/>
                </a:solidFill>
                <a:latin typeface="Arial"/>
              </a:rPr>
              <a:t>Optimized utilization lowers costs and environmental impact</a:t>
            </a:r>
            <a:endParaRPr lang="en-US" sz="1400" kern="0" dirty="0">
              <a:solidFill>
                <a:prstClr val="white"/>
              </a:solidFill>
              <a:latin typeface="Arial"/>
              <a:ea typeface="黑体"/>
              <a:cs typeface="Arial"/>
            </a:endParaRPr>
          </a:p>
        </p:txBody>
      </p:sp>
      <p:sp>
        <p:nvSpPr>
          <p:cNvPr id="4" name="TextBox 3">
            <a:extLst>
              <a:ext uri="{FF2B5EF4-FFF2-40B4-BE49-F238E27FC236}">
                <a16:creationId xmlns:a16="http://schemas.microsoft.com/office/drawing/2014/main" id="{A4C8503B-8D48-ED1A-0726-DE9276381977}"/>
              </a:ext>
            </a:extLst>
          </p:cNvPr>
          <p:cNvSpPr txBox="1"/>
          <p:nvPr/>
        </p:nvSpPr>
        <p:spPr>
          <a:xfrm>
            <a:off x="734316" y="1921191"/>
            <a:ext cx="5124680" cy="830781"/>
          </a:xfrm>
          <a:prstGeom prst="rect">
            <a:avLst/>
          </a:prstGeom>
          <a:noFill/>
          <a:ln>
            <a:noFill/>
          </a:ln>
        </p:spPr>
        <p:txBody>
          <a:bodyPr wrap="square" lIns="0" tIns="0" rIns="0" bIns="0">
            <a:spAutoFit/>
          </a:bodyPr>
          <a:lstStyle/>
          <a:p>
            <a:pPr defTabSz="913852">
              <a:defRPr/>
            </a:pPr>
            <a:r>
              <a:rPr lang="en-US" sz="1799" dirty="0">
                <a:solidFill>
                  <a:prstClr val="white"/>
                </a:solidFill>
                <a:effectLst>
                  <a:outerShdw blurRad="38100" dist="38100" dir="2700000" algn="tl">
                    <a:srgbClr val="000000">
                      <a:alpha val="43137"/>
                    </a:srgbClr>
                  </a:outerShdw>
                </a:effectLst>
                <a:latin typeface="Arial"/>
              </a:rPr>
              <a:t>With XClarity One you can Simplify IT Operations, Secure your infrastructure, and Scale your success with unparalleled ease and confidence!</a:t>
            </a:r>
          </a:p>
        </p:txBody>
      </p:sp>
      <p:sp>
        <p:nvSpPr>
          <p:cNvPr id="14" name="Rectangle 13">
            <a:extLst>
              <a:ext uri="{FF2B5EF4-FFF2-40B4-BE49-F238E27FC236}">
                <a16:creationId xmlns:a16="http://schemas.microsoft.com/office/drawing/2014/main" id="{9AE3773C-0B1C-9BDA-2E61-EFECF488A876}"/>
              </a:ext>
            </a:extLst>
          </p:cNvPr>
          <p:cNvSpPr/>
          <p:nvPr/>
        </p:nvSpPr>
        <p:spPr>
          <a:xfrm>
            <a:off x="1588" y="3803005"/>
            <a:ext cx="12185651" cy="1176751"/>
          </a:xfrm>
          <a:prstGeom prst="rect">
            <a:avLst/>
          </a:pr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defTabSz="912482">
              <a:buClr>
                <a:srgbClr val="000000"/>
              </a:buClr>
              <a:defRPr/>
            </a:pPr>
            <a:endParaRPr lang="en-US" sz="1600" kern="0" dirty="0">
              <a:solidFill>
                <a:prstClr val="white"/>
              </a:solidFill>
              <a:latin typeface="Arial"/>
              <a:sym typeface="Arial"/>
            </a:endParaRPr>
          </a:p>
        </p:txBody>
      </p:sp>
      <p:sp>
        <p:nvSpPr>
          <p:cNvPr id="6" name="Rectangle 5">
            <a:extLst>
              <a:ext uri="{FF2B5EF4-FFF2-40B4-BE49-F238E27FC236}">
                <a16:creationId xmlns:a16="http://schemas.microsoft.com/office/drawing/2014/main" id="{2F330905-C19D-2A4B-8ADF-9FD9F43E3731}"/>
              </a:ext>
            </a:extLst>
          </p:cNvPr>
          <p:cNvSpPr/>
          <p:nvPr/>
        </p:nvSpPr>
        <p:spPr>
          <a:xfrm>
            <a:off x="759349" y="3039474"/>
            <a:ext cx="6258109" cy="6441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defTabSz="912482">
              <a:defRPr/>
            </a:pPr>
            <a:r>
              <a:rPr lang="en-US" sz="2399" b="1" kern="0" dirty="0">
                <a:solidFill>
                  <a:prstClr val="white"/>
                </a:solidFill>
                <a:effectLst>
                  <a:outerShdw blurRad="38100" dist="38100" dir="2700000" algn="tl">
                    <a:srgbClr val="000000">
                      <a:alpha val="43137"/>
                    </a:srgbClr>
                  </a:outerShdw>
                </a:effectLst>
                <a:latin typeface="Arial"/>
                <a:cs typeface="Arial"/>
              </a:rPr>
              <a:t>Manage your environment, not your tools</a:t>
            </a:r>
            <a:endParaRPr lang="en-US" sz="2399" b="1" dirty="0">
              <a:solidFill>
                <a:prstClr val="white"/>
              </a:solidFill>
              <a:effectLst>
                <a:outerShdw blurRad="38100" dist="38100" dir="2700000" algn="tl">
                  <a:srgbClr val="000000">
                    <a:alpha val="43137"/>
                  </a:srgbClr>
                </a:outerShdw>
              </a:effectLst>
              <a:latin typeface="Arial"/>
              <a:cs typeface="Arial"/>
            </a:endParaRPr>
          </a:p>
        </p:txBody>
      </p:sp>
      <p:sp>
        <p:nvSpPr>
          <p:cNvPr id="16" name="文本框 12">
            <a:extLst>
              <a:ext uri="{FF2B5EF4-FFF2-40B4-BE49-F238E27FC236}">
                <a16:creationId xmlns:a16="http://schemas.microsoft.com/office/drawing/2014/main" id="{2280943D-3FE5-EA20-565C-32CED0C6C209}"/>
              </a:ext>
            </a:extLst>
          </p:cNvPr>
          <p:cNvSpPr txBox="1"/>
          <p:nvPr/>
        </p:nvSpPr>
        <p:spPr>
          <a:xfrm>
            <a:off x="734316" y="4057055"/>
            <a:ext cx="1505431" cy="338466"/>
          </a:xfrm>
          <a:prstGeom prst="rect">
            <a:avLst/>
          </a:prstGeom>
          <a:noFill/>
        </p:spPr>
        <p:txBody>
          <a:bodyPr wrap="square" lIns="0" tIns="0" rIns="0" bIns="0" anchor="t">
            <a:spAutoFit/>
          </a:bodyPr>
          <a:lstStyle/>
          <a:p>
            <a:pPr defTabSz="912208">
              <a:buClr>
                <a:srgbClr val="000000"/>
              </a:buClr>
              <a:defRPr/>
            </a:pPr>
            <a:r>
              <a:rPr lang="en-US" altLang="zh-CN" sz="2199" b="1" kern="0" dirty="0">
                <a:solidFill>
                  <a:srgbClr val="11184F">
                    <a:lumMod val="25000"/>
                    <a:lumOff val="75000"/>
                  </a:srgbClr>
                </a:solidFill>
                <a:latin typeface="Arial"/>
                <a:ea typeface="微软雅黑"/>
                <a:cs typeface="Arial"/>
                <a:sym typeface="Arial"/>
              </a:rPr>
              <a:t>Security</a:t>
            </a:r>
            <a:endParaRPr lang="zh-CN" altLang="en-US" sz="2199" b="1" kern="0">
              <a:solidFill>
                <a:srgbClr val="11184F">
                  <a:lumMod val="25000"/>
                  <a:lumOff val="75000"/>
                </a:srgbClr>
              </a:solidFill>
              <a:latin typeface="Arial"/>
              <a:ea typeface="微软雅黑"/>
              <a:cs typeface="Arial"/>
              <a:sym typeface="Arial"/>
            </a:endParaRPr>
          </a:p>
        </p:txBody>
      </p:sp>
      <p:sp>
        <p:nvSpPr>
          <p:cNvPr id="17" name="文本框 11">
            <a:extLst>
              <a:ext uri="{FF2B5EF4-FFF2-40B4-BE49-F238E27FC236}">
                <a16:creationId xmlns:a16="http://schemas.microsoft.com/office/drawing/2014/main" id="{49188299-27F5-BDE1-E90D-587B84AB69B5}"/>
              </a:ext>
            </a:extLst>
          </p:cNvPr>
          <p:cNvSpPr txBox="1"/>
          <p:nvPr/>
        </p:nvSpPr>
        <p:spPr>
          <a:xfrm>
            <a:off x="2854317" y="4060547"/>
            <a:ext cx="1713866" cy="338466"/>
          </a:xfrm>
          <a:prstGeom prst="rect">
            <a:avLst/>
          </a:prstGeom>
          <a:noFill/>
        </p:spPr>
        <p:txBody>
          <a:bodyPr wrap="square" lIns="0" tIns="0" rIns="0" bIns="0" anchor="t">
            <a:spAutoFit/>
          </a:bodyPr>
          <a:lstStyle/>
          <a:p>
            <a:pPr defTabSz="912208">
              <a:buClr>
                <a:srgbClr val="000000"/>
              </a:buClr>
              <a:defRPr/>
            </a:pPr>
            <a:r>
              <a:rPr lang="en-US" altLang="zh-CN" sz="2199" b="1" kern="0" dirty="0">
                <a:solidFill>
                  <a:srgbClr val="11184F">
                    <a:lumMod val="25000"/>
                    <a:lumOff val="75000"/>
                  </a:srgbClr>
                </a:solidFill>
                <a:latin typeface="Arial"/>
                <a:ea typeface="微软雅黑"/>
                <a:cs typeface="Arial"/>
                <a:sym typeface="Arial"/>
              </a:rPr>
              <a:t>Simplicity</a:t>
            </a:r>
            <a:endParaRPr lang="zh-CN" altLang="en-US" sz="2199" b="1" kern="0">
              <a:solidFill>
                <a:srgbClr val="11184F">
                  <a:lumMod val="25000"/>
                  <a:lumOff val="75000"/>
                </a:srgbClr>
              </a:solidFill>
              <a:latin typeface="Arial"/>
              <a:ea typeface="微软雅黑"/>
              <a:cs typeface="Arial"/>
              <a:sym typeface="Arial"/>
            </a:endParaRPr>
          </a:p>
        </p:txBody>
      </p:sp>
      <p:sp>
        <p:nvSpPr>
          <p:cNvPr id="18" name="文本框 6">
            <a:extLst>
              <a:ext uri="{FF2B5EF4-FFF2-40B4-BE49-F238E27FC236}">
                <a16:creationId xmlns:a16="http://schemas.microsoft.com/office/drawing/2014/main" id="{CA275361-D807-6E8A-561B-EB74E8815E71}"/>
              </a:ext>
            </a:extLst>
          </p:cNvPr>
          <p:cNvSpPr txBox="1"/>
          <p:nvPr/>
        </p:nvSpPr>
        <p:spPr>
          <a:xfrm>
            <a:off x="9446086" y="4060547"/>
            <a:ext cx="1786634" cy="338466"/>
          </a:xfrm>
          <a:prstGeom prst="rect">
            <a:avLst/>
          </a:prstGeom>
          <a:noFill/>
        </p:spPr>
        <p:txBody>
          <a:bodyPr wrap="square" lIns="0" tIns="0" rIns="0" bIns="0" anchor="t">
            <a:spAutoFit/>
          </a:bodyPr>
          <a:lstStyle/>
          <a:p>
            <a:pPr defTabSz="912208">
              <a:buClr>
                <a:srgbClr val="000000"/>
              </a:buClr>
              <a:defRPr/>
            </a:pPr>
            <a:r>
              <a:rPr lang="en-US" altLang="zh-CN" sz="2199" b="1" kern="0" dirty="0">
                <a:solidFill>
                  <a:srgbClr val="11184F">
                    <a:lumMod val="25000"/>
                    <a:lumOff val="75000"/>
                  </a:srgbClr>
                </a:solidFill>
                <a:latin typeface="Arial"/>
                <a:ea typeface="微软雅黑"/>
                <a:cs typeface="Arial"/>
                <a:sym typeface="Arial"/>
              </a:rPr>
              <a:t>Reliability</a:t>
            </a:r>
            <a:endParaRPr lang="zh-CN" altLang="en-US" sz="2199" b="1" kern="0" dirty="0">
              <a:solidFill>
                <a:srgbClr val="11184F">
                  <a:lumMod val="25000"/>
                  <a:lumOff val="75000"/>
                </a:srgbClr>
              </a:solidFill>
              <a:latin typeface="Arial"/>
              <a:ea typeface="微软雅黑"/>
              <a:cs typeface="Arial"/>
              <a:sym typeface="Arial"/>
            </a:endParaRPr>
          </a:p>
        </p:txBody>
      </p:sp>
      <p:cxnSp>
        <p:nvCxnSpPr>
          <p:cNvPr id="30" name="Straight Arrow Connector 29">
            <a:extLst>
              <a:ext uri="{FF2B5EF4-FFF2-40B4-BE49-F238E27FC236}">
                <a16:creationId xmlns:a16="http://schemas.microsoft.com/office/drawing/2014/main" id="{DA18DF9F-A63E-AB88-445C-A110E2C10DB0}"/>
              </a:ext>
            </a:extLst>
          </p:cNvPr>
          <p:cNvCxnSpPr>
            <a:cxnSpLocks/>
          </p:cNvCxnSpPr>
          <p:nvPr/>
        </p:nvCxnSpPr>
        <p:spPr>
          <a:xfrm>
            <a:off x="2854320" y="4674280"/>
            <a:ext cx="1366437" cy="0"/>
          </a:xfrm>
          <a:prstGeom prst="straightConnector1">
            <a:avLst/>
          </a:prstGeom>
          <a:ln w="76200">
            <a:gradFill flip="none" rotWithShape="1">
              <a:gsLst>
                <a:gs pos="0">
                  <a:schemeClr val="accent6">
                    <a:lumMod val="25000"/>
                    <a:lumOff val="75000"/>
                    <a:alpha val="0"/>
                  </a:schemeClr>
                </a:gs>
                <a:gs pos="100000">
                  <a:schemeClr val="accent6">
                    <a:lumMod val="25000"/>
                    <a:lumOff val="75000"/>
                  </a:schemeClr>
                </a:gs>
              </a:gsLst>
              <a:lin ang="0" scaled="1"/>
              <a:tileRect/>
            </a:gradFill>
            <a:tailEnd type="triangle" w="sm" len="sm"/>
          </a:ln>
        </p:spPr>
        <p:style>
          <a:lnRef idx="1">
            <a:schemeClr val="accent1"/>
          </a:lnRef>
          <a:fillRef idx="0">
            <a:schemeClr val="accent1"/>
          </a:fillRef>
          <a:effectRef idx="0">
            <a:schemeClr val="accent1"/>
          </a:effectRef>
          <a:fontRef idx="minor">
            <a:schemeClr val="tx1"/>
          </a:fontRef>
        </p:style>
      </p:cxnSp>
      <p:sp>
        <p:nvSpPr>
          <p:cNvPr id="19" name="文本框 14">
            <a:extLst>
              <a:ext uri="{FF2B5EF4-FFF2-40B4-BE49-F238E27FC236}">
                <a16:creationId xmlns:a16="http://schemas.microsoft.com/office/drawing/2014/main" id="{148AE098-02D3-D2A9-95C7-DAF96AB0C973}"/>
              </a:ext>
            </a:extLst>
          </p:cNvPr>
          <p:cNvSpPr txBox="1"/>
          <p:nvPr/>
        </p:nvSpPr>
        <p:spPr>
          <a:xfrm>
            <a:off x="5129121" y="4051014"/>
            <a:ext cx="1786633" cy="338466"/>
          </a:xfrm>
          <a:prstGeom prst="rect">
            <a:avLst/>
          </a:prstGeom>
          <a:noFill/>
        </p:spPr>
        <p:txBody>
          <a:bodyPr wrap="square" lIns="0" tIns="0" rIns="0" bIns="0" anchor="t">
            <a:spAutoFit/>
          </a:bodyPr>
          <a:lstStyle/>
          <a:p>
            <a:pPr defTabSz="912208">
              <a:buClr>
                <a:srgbClr val="000000"/>
              </a:buClr>
              <a:defRPr/>
            </a:pPr>
            <a:r>
              <a:rPr lang="en-US" altLang="zh-CN" sz="2199" b="1" kern="0" dirty="0">
                <a:solidFill>
                  <a:srgbClr val="11184F">
                    <a:lumMod val="25000"/>
                    <a:lumOff val="75000"/>
                  </a:srgbClr>
                </a:solidFill>
                <a:latin typeface="Arial"/>
                <a:ea typeface="微软雅黑"/>
                <a:cs typeface="Arial"/>
                <a:sym typeface="Arial"/>
              </a:rPr>
              <a:t>Scalability</a:t>
            </a:r>
            <a:endParaRPr lang="zh-CN" altLang="en-US" sz="2199" b="1" kern="0">
              <a:solidFill>
                <a:srgbClr val="11184F">
                  <a:lumMod val="25000"/>
                  <a:lumOff val="75000"/>
                </a:srgbClr>
              </a:solidFill>
              <a:latin typeface="Arial"/>
              <a:ea typeface="微软雅黑"/>
              <a:cs typeface="Arial"/>
              <a:sym typeface="Arial"/>
            </a:endParaRPr>
          </a:p>
        </p:txBody>
      </p:sp>
      <p:sp>
        <p:nvSpPr>
          <p:cNvPr id="12" name="文本框 14">
            <a:extLst>
              <a:ext uri="{FF2B5EF4-FFF2-40B4-BE49-F238E27FC236}">
                <a16:creationId xmlns:a16="http://schemas.microsoft.com/office/drawing/2014/main" id="{2F6AB16B-AC24-2523-0522-AFBD84A80B18}"/>
              </a:ext>
            </a:extLst>
          </p:cNvPr>
          <p:cNvSpPr txBox="1"/>
          <p:nvPr/>
        </p:nvSpPr>
        <p:spPr>
          <a:xfrm>
            <a:off x="7235798" y="4062368"/>
            <a:ext cx="1704242" cy="338466"/>
          </a:xfrm>
          <a:prstGeom prst="rect">
            <a:avLst/>
          </a:prstGeom>
          <a:noFill/>
        </p:spPr>
        <p:txBody>
          <a:bodyPr wrap="square" lIns="0" tIns="0" rIns="0" bIns="0" anchor="t">
            <a:spAutoFit/>
          </a:bodyPr>
          <a:lstStyle/>
          <a:p>
            <a:pPr defTabSz="912208">
              <a:buClr>
                <a:srgbClr val="000000"/>
              </a:buClr>
              <a:defRPr/>
            </a:pPr>
            <a:r>
              <a:rPr lang="en-US" altLang="zh-CN" sz="2199" b="1" kern="0" dirty="0">
                <a:solidFill>
                  <a:srgbClr val="11184F">
                    <a:lumMod val="25000"/>
                    <a:lumOff val="75000"/>
                  </a:srgbClr>
                </a:solidFill>
                <a:latin typeface="Arial"/>
                <a:ea typeface="微软雅黑"/>
                <a:cs typeface="Arial"/>
                <a:sym typeface="Arial"/>
              </a:rPr>
              <a:t>Efficiency</a:t>
            </a:r>
            <a:endParaRPr lang="zh-CN" altLang="en-US" sz="2199" b="1" kern="0" dirty="0">
              <a:solidFill>
                <a:srgbClr val="11184F">
                  <a:lumMod val="25000"/>
                  <a:lumOff val="75000"/>
                </a:srgbClr>
              </a:solidFill>
              <a:latin typeface="Arial"/>
              <a:ea typeface="微软雅黑"/>
              <a:cs typeface="Arial"/>
              <a:sym typeface="Arial"/>
            </a:endParaRPr>
          </a:p>
        </p:txBody>
      </p:sp>
      <p:cxnSp>
        <p:nvCxnSpPr>
          <p:cNvPr id="20" name="Straight Arrow Connector 19">
            <a:extLst>
              <a:ext uri="{FF2B5EF4-FFF2-40B4-BE49-F238E27FC236}">
                <a16:creationId xmlns:a16="http://schemas.microsoft.com/office/drawing/2014/main" id="{BD74E877-E4AC-4055-876D-9F928917AD50}"/>
              </a:ext>
            </a:extLst>
          </p:cNvPr>
          <p:cNvCxnSpPr>
            <a:cxnSpLocks/>
          </p:cNvCxnSpPr>
          <p:nvPr/>
        </p:nvCxnSpPr>
        <p:spPr>
          <a:xfrm>
            <a:off x="9446086" y="4674280"/>
            <a:ext cx="1366437" cy="0"/>
          </a:xfrm>
          <a:prstGeom prst="straightConnector1">
            <a:avLst/>
          </a:prstGeom>
          <a:ln w="76200">
            <a:gradFill flip="none" rotWithShape="1">
              <a:gsLst>
                <a:gs pos="0">
                  <a:schemeClr val="accent6">
                    <a:lumMod val="25000"/>
                    <a:lumOff val="75000"/>
                    <a:alpha val="0"/>
                  </a:schemeClr>
                </a:gs>
                <a:gs pos="100000">
                  <a:schemeClr val="accent6">
                    <a:lumMod val="25000"/>
                    <a:lumOff val="75000"/>
                  </a:schemeClr>
                </a:gs>
              </a:gsLst>
              <a:lin ang="0" scaled="1"/>
              <a:tileRect/>
            </a:gradFill>
            <a:tailEnd type="triangle" w="sm"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6A47BBA-8796-F493-9B57-B0208554F30C}"/>
              </a:ext>
            </a:extLst>
          </p:cNvPr>
          <p:cNvCxnSpPr>
            <a:cxnSpLocks/>
          </p:cNvCxnSpPr>
          <p:nvPr/>
        </p:nvCxnSpPr>
        <p:spPr>
          <a:xfrm>
            <a:off x="734316" y="4674280"/>
            <a:ext cx="1366437" cy="0"/>
          </a:xfrm>
          <a:prstGeom prst="straightConnector1">
            <a:avLst/>
          </a:prstGeom>
          <a:ln w="76200">
            <a:gradFill flip="none" rotWithShape="1">
              <a:gsLst>
                <a:gs pos="0">
                  <a:schemeClr val="accent6">
                    <a:lumMod val="25000"/>
                    <a:lumOff val="75000"/>
                    <a:alpha val="0"/>
                  </a:schemeClr>
                </a:gs>
                <a:gs pos="100000">
                  <a:schemeClr val="accent6">
                    <a:lumMod val="25000"/>
                    <a:lumOff val="75000"/>
                  </a:schemeClr>
                </a:gs>
              </a:gsLst>
              <a:lin ang="0" scaled="1"/>
              <a:tileRect/>
            </a:gradFill>
            <a:tailEnd type="triangle" w="sm" len="sm"/>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B64C4DD-F34F-D8D0-AB08-EDDE742901D9}"/>
              </a:ext>
            </a:extLst>
          </p:cNvPr>
          <p:cNvCxnSpPr>
            <a:cxnSpLocks/>
          </p:cNvCxnSpPr>
          <p:nvPr/>
        </p:nvCxnSpPr>
        <p:spPr>
          <a:xfrm>
            <a:off x="5129123" y="4674280"/>
            <a:ext cx="1366437" cy="0"/>
          </a:xfrm>
          <a:prstGeom prst="straightConnector1">
            <a:avLst/>
          </a:prstGeom>
          <a:ln w="76200">
            <a:gradFill flip="none" rotWithShape="1">
              <a:gsLst>
                <a:gs pos="0">
                  <a:schemeClr val="accent6">
                    <a:lumMod val="25000"/>
                    <a:lumOff val="75000"/>
                    <a:alpha val="0"/>
                  </a:schemeClr>
                </a:gs>
                <a:gs pos="100000">
                  <a:schemeClr val="accent6">
                    <a:lumMod val="25000"/>
                    <a:lumOff val="75000"/>
                  </a:schemeClr>
                </a:gs>
              </a:gsLst>
              <a:lin ang="0" scaled="1"/>
              <a:tileRect/>
            </a:gradFill>
            <a:tailEnd type="triangle" w="sm" len="sm"/>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AC13494-5384-C4EC-7D82-185CD9E6153A}"/>
              </a:ext>
            </a:extLst>
          </p:cNvPr>
          <p:cNvCxnSpPr>
            <a:cxnSpLocks/>
          </p:cNvCxnSpPr>
          <p:nvPr/>
        </p:nvCxnSpPr>
        <p:spPr>
          <a:xfrm>
            <a:off x="7235799" y="4674280"/>
            <a:ext cx="1366437" cy="0"/>
          </a:xfrm>
          <a:prstGeom prst="straightConnector1">
            <a:avLst/>
          </a:prstGeom>
          <a:ln w="76200">
            <a:gradFill flip="none" rotWithShape="1">
              <a:gsLst>
                <a:gs pos="0">
                  <a:schemeClr val="accent6">
                    <a:lumMod val="25000"/>
                    <a:lumOff val="75000"/>
                    <a:alpha val="0"/>
                  </a:schemeClr>
                </a:gs>
                <a:gs pos="100000">
                  <a:schemeClr val="accent6">
                    <a:lumMod val="25000"/>
                    <a:lumOff val="75000"/>
                  </a:schemeClr>
                </a:gs>
              </a:gsLst>
              <a:lin ang="0" scaled="1"/>
              <a:tileRect/>
            </a:gradFill>
            <a:tailEnd type="triangle" w="sm" len="sm"/>
          </a:ln>
        </p:spPr>
        <p:style>
          <a:lnRef idx="1">
            <a:schemeClr val="accent1"/>
          </a:lnRef>
          <a:fillRef idx="0">
            <a:schemeClr val="accent1"/>
          </a:fillRef>
          <a:effectRef idx="0">
            <a:schemeClr val="accent1"/>
          </a:effectRef>
          <a:fontRef idx="minor">
            <a:schemeClr val="tx1"/>
          </a:fontRef>
        </p:style>
      </p:cxnSp>
      <p:pic>
        <p:nvPicPr>
          <p:cNvPr id="8" name="Picture 2" descr="Image 1 of 28">
            <a:extLst>
              <a:ext uri="{FF2B5EF4-FFF2-40B4-BE49-F238E27FC236}">
                <a16:creationId xmlns:a16="http://schemas.microsoft.com/office/drawing/2014/main" id="{1E5E3610-CE99-366B-BA38-7AED23A6A42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87515" y="140444"/>
            <a:ext cx="5020926" cy="353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65391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a:extLst>
            <a:ext uri="{FF2B5EF4-FFF2-40B4-BE49-F238E27FC236}">
              <a16:creationId xmlns:a16="http://schemas.microsoft.com/office/drawing/2014/main" id="{6E41E7E3-944B-802C-B517-CB05218B94B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083DD0-1681-B9CD-C95A-21A3B2C597D9}"/>
              </a:ext>
            </a:extLst>
          </p:cNvPr>
          <p:cNvSpPr>
            <a:spLocks noGrp="1"/>
          </p:cNvSpPr>
          <p:nvPr>
            <p:ph type="sldNum" sz="quarter" idx="10"/>
          </p:nvPr>
        </p:nvSpPr>
        <p:spPr>
          <a:prstGeom prst="rect">
            <a:avLst/>
          </a:prstGeom>
        </p:spPr>
        <p:txBody>
          <a:bodyPr vert="horz" lIns="0" tIns="0" rIns="0" bIns="0" rtlCol="0" anchor="ctr"/>
          <a:lstStyle>
            <a:defPPr>
              <a:defRPr lang="en-US"/>
            </a:defPPr>
            <a:lvl1pPr marL="0" algn="ctr" defTabSz="1218987"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6D22F896-40B5-4ADD-8801-0D06FADFA095}" type="slidenum">
              <a:rPr lang="en-US" smtClean="0"/>
              <a:pPr/>
              <a:t>3</a:t>
            </a:fld>
            <a:endParaRPr lang="en-US"/>
          </a:p>
        </p:txBody>
      </p:sp>
      <p:sp>
        <p:nvSpPr>
          <p:cNvPr id="9" name="Text Placeholder 4">
            <a:extLst>
              <a:ext uri="{FF2B5EF4-FFF2-40B4-BE49-F238E27FC236}">
                <a16:creationId xmlns:a16="http://schemas.microsoft.com/office/drawing/2014/main" id="{7A9A2A8D-E8ED-4D73-633B-760697A6E607}"/>
              </a:ext>
            </a:extLst>
          </p:cNvPr>
          <p:cNvSpPr txBox="1">
            <a:spLocks/>
          </p:cNvSpPr>
          <p:nvPr/>
        </p:nvSpPr>
        <p:spPr>
          <a:xfrm>
            <a:off x="684594" y="1479756"/>
            <a:ext cx="10819636" cy="1692771"/>
          </a:xfrm>
          <a:prstGeom prst="rect">
            <a:avLst/>
          </a:prstGeom>
        </p:spPr>
        <p:txBody>
          <a:bodyPr wrap="square" lIns="0" rIns="0" anchor="ctr" anchorCtr="0">
            <a:spAutoFit/>
          </a:bodyPr>
          <a:lstStyle>
            <a:lvl1pPr marL="0" indent="0" algn="l" defTabSz="1218987" rtl="0" eaLnBrk="1" latinLnBrk="0" hangingPunct="1">
              <a:lnSpc>
                <a:spcPct val="80000"/>
              </a:lnSpc>
              <a:spcBef>
                <a:spcPts val="0"/>
              </a:spcBef>
              <a:buClrTx/>
              <a:buFont typeface="Arial" panose="020B0604020202020204" pitchFamily="34" charset="0"/>
              <a:buNone/>
              <a:defRPr sz="8800" b="1" kern="1200">
                <a:solidFill>
                  <a:schemeClr val="bg1"/>
                </a:solidFill>
                <a:latin typeface="Arial" pitchFamily="34" charset="0"/>
                <a:ea typeface="+mn-ea"/>
                <a:cs typeface="Arial" pitchFamily="34" charset="0"/>
              </a:defRPr>
            </a:lvl1pPr>
            <a:lvl2pPr marL="609494" indent="0" algn="l" defTabSz="1218987" rtl="0" eaLnBrk="1" latinLnBrk="0" hangingPunct="1">
              <a:spcBef>
                <a:spcPct val="20000"/>
              </a:spcBef>
              <a:buClrTx/>
              <a:buFont typeface="Arial" panose="020B0604020202020204" pitchFamily="34" charset="0"/>
              <a:buNone/>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defTabSz="1218590" rtl="0" eaLnBrk="1" fontAlgn="auto" latinLnBrk="0" hangingPunct="1">
              <a:lnSpc>
                <a:spcPct val="80000"/>
              </a:lnSpc>
              <a:spcBef>
                <a:spcPts val="0"/>
              </a:spcBef>
              <a:spcAft>
                <a:spcPts val="0"/>
              </a:spcAft>
              <a:buClr>
                <a:srgbClr val="000000"/>
              </a:buClr>
              <a:buSzTx/>
              <a:buFontTx/>
              <a:buNone/>
              <a:tabLst/>
              <a:defRPr/>
            </a:pPr>
            <a:r>
              <a:rPr kumimoji="0" lang="en-US" sz="2000" b="1" i="0" u="none" strike="noStrike" kern="0" cap="none" normalizeH="0" baseline="0" noProof="0" dirty="0">
                <a:ln>
                  <a:noFill/>
                </a:ln>
                <a:solidFill>
                  <a:schemeClr val="tx2"/>
                </a:solidFill>
                <a:effectLst/>
                <a:uLnTx/>
                <a:uFillTx/>
                <a:latin typeface="Arial"/>
                <a:cs typeface="Arial"/>
                <a:sym typeface="Arial"/>
              </a:rPr>
              <a:t>The right information at the right time</a:t>
            </a:r>
            <a:br>
              <a:rPr kumimoji="0" lang="en-US" sz="2000" b="1" i="0" u="none" strike="noStrike" kern="0" cap="none" normalizeH="0" baseline="0" noProof="0" dirty="0">
                <a:ln>
                  <a:noFill/>
                </a:ln>
                <a:solidFill>
                  <a:schemeClr val="tx2"/>
                </a:solidFill>
                <a:effectLst/>
                <a:uLnTx/>
                <a:uFillTx/>
                <a:latin typeface="Arial"/>
                <a:cs typeface="Arial"/>
                <a:sym typeface="Arial"/>
              </a:rPr>
            </a:br>
            <a:endParaRPr lang="en-US" sz="2000" b="1" kern="0" dirty="0">
              <a:solidFill>
                <a:schemeClr val="tx2"/>
              </a:solidFill>
              <a:latin typeface="Arial"/>
              <a:cs typeface="Arial"/>
              <a:sym typeface="Arial"/>
            </a:endParaRPr>
          </a:p>
          <a:p>
            <a:pPr marL="285750" indent="-285750">
              <a:lnSpc>
                <a:spcPct val="100000"/>
              </a:lnSpc>
              <a:buFont typeface="Arial" panose="020B0604020202020204" pitchFamily="34" charset="0"/>
              <a:buChar char="•"/>
            </a:pPr>
            <a:r>
              <a:rPr lang="en-US" sz="1800" b="0" dirty="0">
                <a:solidFill>
                  <a:schemeClr val="bg1"/>
                </a:solidFill>
              </a:rPr>
              <a:t>Turn data into information by showing the right things, at the righ</a:t>
            </a:r>
            <a:r>
              <a:rPr lang="en-US" sz="1800" b="0" dirty="0"/>
              <a:t>t time</a:t>
            </a:r>
          </a:p>
          <a:p>
            <a:pPr marL="285750" indent="-285750">
              <a:lnSpc>
                <a:spcPct val="100000"/>
              </a:lnSpc>
              <a:buFont typeface="Arial" panose="020B0604020202020204" pitchFamily="34" charset="0"/>
              <a:buChar char="•"/>
            </a:pPr>
            <a:r>
              <a:rPr lang="en-US" sz="1800" b="0" dirty="0"/>
              <a:t>Lead users to deeper levels of information and offer solutions to correct their issues</a:t>
            </a:r>
          </a:p>
          <a:p>
            <a:pPr marL="285750" indent="-285750">
              <a:lnSpc>
                <a:spcPct val="100000"/>
              </a:lnSpc>
              <a:buFont typeface="Arial" panose="020B0604020202020204" pitchFamily="34" charset="0"/>
              <a:buChar char="•"/>
            </a:pPr>
            <a:r>
              <a:rPr lang="en-US" sz="1800" b="0" dirty="0"/>
              <a:t>Add extra knowledge from Lenovo Smarter Support, with AI insights to drive a deeper experience</a:t>
            </a:r>
          </a:p>
          <a:p>
            <a:pPr marL="285750" indent="-285750">
              <a:lnSpc>
                <a:spcPct val="100000"/>
              </a:lnSpc>
              <a:buFont typeface="Arial" panose="020B0604020202020204" pitchFamily="34" charset="0"/>
              <a:buChar char="•"/>
            </a:pPr>
            <a:r>
              <a:rPr lang="en-US" sz="1800" b="0" dirty="0"/>
              <a:t>Users feel empowered and informed, rather than overwhelmed by data</a:t>
            </a:r>
            <a:endParaRPr lang="en-US" sz="1800" b="0" dirty="0">
              <a:solidFill>
                <a:schemeClr val="bg1"/>
              </a:solidFill>
            </a:endParaRPr>
          </a:p>
        </p:txBody>
      </p:sp>
      <p:sp>
        <p:nvSpPr>
          <p:cNvPr id="11" name="TextBox 10">
            <a:extLst>
              <a:ext uri="{FF2B5EF4-FFF2-40B4-BE49-F238E27FC236}">
                <a16:creationId xmlns:a16="http://schemas.microsoft.com/office/drawing/2014/main" id="{E21B6F9F-7C03-37FD-933B-C40AA6F38B86}"/>
              </a:ext>
            </a:extLst>
          </p:cNvPr>
          <p:cNvSpPr txBox="1"/>
          <p:nvPr/>
        </p:nvSpPr>
        <p:spPr>
          <a:xfrm>
            <a:off x="910130" y="3689464"/>
            <a:ext cx="2114899" cy="954107"/>
          </a:xfrm>
          <a:prstGeom prst="rect">
            <a:avLst/>
          </a:prstGeom>
          <a:noFill/>
        </p:spPr>
        <p:txBody>
          <a:bodyPr wrap="square">
            <a:spAutoFit/>
          </a:bodyPr>
          <a:lstStyle/>
          <a:p>
            <a:pPr algn="ctr">
              <a:lnSpc>
                <a:spcPct val="100000"/>
              </a:lnSpc>
            </a:pPr>
            <a:r>
              <a:rPr lang="en-US" sz="1400" b="1">
                <a:solidFill>
                  <a:srgbClr val="F26A52"/>
                </a:solidFill>
              </a:rPr>
              <a:t>Things To Do</a:t>
            </a:r>
            <a:endParaRPr lang="en-US" sz="1400" b="0">
              <a:solidFill>
                <a:schemeClr val="bg1"/>
              </a:solidFill>
            </a:endParaRPr>
          </a:p>
          <a:p>
            <a:pPr algn="ctr">
              <a:lnSpc>
                <a:spcPct val="100000"/>
              </a:lnSpc>
            </a:pPr>
            <a:r>
              <a:rPr lang="en-US" sz="1400">
                <a:solidFill>
                  <a:schemeClr val="bg1"/>
                </a:solidFill>
              </a:rPr>
              <a:t>Focus on </a:t>
            </a:r>
            <a:r>
              <a:rPr lang="en-US" sz="1400" b="0">
                <a:solidFill>
                  <a:schemeClr val="bg1"/>
                </a:solidFill>
              </a:rPr>
              <a:t>the </a:t>
            </a:r>
          </a:p>
          <a:p>
            <a:pPr algn="ctr">
              <a:lnSpc>
                <a:spcPct val="100000"/>
              </a:lnSpc>
            </a:pPr>
            <a:r>
              <a:rPr lang="en-US" sz="1400" b="0">
                <a:solidFill>
                  <a:schemeClr val="bg1"/>
                </a:solidFill>
              </a:rPr>
              <a:t>important things without being distracted</a:t>
            </a:r>
          </a:p>
        </p:txBody>
      </p:sp>
      <p:sp>
        <p:nvSpPr>
          <p:cNvPr id="12" name="TextBox 11">
            <a:extLst>
              <a:ext uri="{FF2B5EF4-FFF2-40B4-BE49-F238E27FC236}">
                <a16:creationId xmlns:a16="http://schemas.microsoft.com/office/drawing/2014/main" id="{0ADC5186-9DCF-78FE-F41B-DBE4C74BE358}"/>
              </a:ext>
            </a:extLst>
          </p:cNvPr>
          <p:cNvSpPr txBox="1"/>
          <p:nvPr/>
        </p:nvSpPr>
        <p:spPr>
          <a:xfrm>
            <a:off x="3658388" y="3723089"/>
            <a:ext cx="2252746" cy="954107"/>
          </a:xfrm>
          <a:prstGeom prst="rect">
            <a:avLst/>
          </a:prstGeom>
          <a:noFill/>
        </p:spPr>
        <p:txBody>
          <a:bodyPr wrap="square">
            <a:spAutoFit/>
          </a:bodyPr>
          <a:lstStyle/>
          <a:p>
            <a:pPr algn="ctr">
              <a:lnSpc>
                <a:spcPct val="100000"/>
              </a:lnSpc>
            </a:pPr>
            <a:r>
              <a:rPr lang="en-US" sz="1400" b="1">
                <a:solidFill>
                  <a:srgbClr val="F26A52"/>
                </a:solidFill>
              </a:rPr>
              <a:t>Guided Problem solving</a:t>
            </a:r>
            <a:endParaRPr lang="en-US" sz="1400" b="0">
              <a:solidFill>
                <a:schemeClr val="bg1"/>
              </a:solidFill>
            </a:endParaRPr>
          </a:p>
          <a:p>
            <a:pPr algn="ctr">
              <a:lnSpc>
                <a:spcPct val="100000"/>
              </a:lnSpc>
            </a:pPr>
            <a:r>
              <a:rPr lang="en-US" sz="1400">
                <a:solidFill>
                  <a:schemeClr val="bg1"/>
                </a:solidFill>
              </a:rPr>
              <a:t>Logically drill down to understand and solve issues</a:t>
            </a:r>
            <a:endParaRPr lang="en-US" sz="1400" b="0">
              <a:solidFill>
                <a:schemeClr val="bg1"/>
              </a:solidFill>
            </a:endParaRPr>
          </a:p>
        </p:txBody>
      </p:sp>
      <p:sp>
        <p:nvSpPr>
          <p:cNvPr id="14" name="TextBox 13">
            <a:extLst>
              <a:ext uri="{FF2B5EF4-FFF2-40B4-BE49-F238E27FC236}">
                <a16:creationId xmlns:a16="http://schemas.microsoft.com/office/drawing/2014/main" id="{D48B249C-1157-15B8-E928-20DB674B0127}"/>
              </a:ext>
            </a:extLst>
          </p:cNvPr>
          <p:cNvSpPr txBox="1"/>
          <p:nvPr/>
        </p:nvSpPr>
        <p:spPr>
          <a:xfrm>
            <a:off x="6310643" y="3728148"/>
            <a:ext cx="2342002" cy="954107"/>
          </a:xfrm>
          <a:prstGeom prst="rect">
            <a:avLst/>
          </a:prstGeom>
          <a:noFill/>
        </p:spPr>
        <p:txBody>
          <a:bodyPr wrap="square">
            <a:spAutoFit/>
          </a:bodyPr>
          <a:lstStyle/>
          <a:p>
            <a:pPr algn="ctr">
              <a:lnSpc>
                <a:spcPct val="100000"/>
              </a:lnSpc>
            </a:pPr>
            <a:r>
              <a:rPr lang="en-US" sz="1400" b="1">
                <a:solidFill>
                  <a:srgbClr val="F26A52"/>
                </a:solidFill>
              </a:rPr>
              <a:t>Quick Status Overview</a:t>
            </a:r>
            <a:endParaRPr lang="en-US" sz="1400" b="0">
              <a:solidFill>
                <a:schemeClr val="bg1"/>
              </a:solidFill>
            </a:endParaRPr>
          </a:p>
          <a:p>
            <a:pPr algn="ctr">
              <a:lnSpc>
                <a:spcPct val="100000"/>
              </a:lnSpc>
            </a:pPr>
            <a:r>
              <a:rPr lang="en-US" sz="1400" b="0">
                <a:solidFill>
                  <a:schemeClr val="bg1"/>
                </a:solidFill>
              </a:rPr>
              <a:t>Get a quick view of your environment to spot problems or just feel good!</a:t>
            </a:r>
          </a:p>
        </p:txBody>
      </p:sp>
      <p:sp>
        <p:nvSpPr>
          <p:cNvPr id="15" name="TextBox 14">
            <a:extLst>
              <a:ext uri="{FF2B5EF4-FFF2-40B4-BE49-F238E27FC236}">
                <a16:creationId xmlns:a16="http://schemas.microsoft.com/office/drawing/2014/main" id="{6B348662-7AB1-DCA1-CBAD-A550AE40D12B}"/>
              </a:ext>
            </a:extLst>
          </p:cNvPr>
          <p:cNvSpPr txBox="1"/>
          <p:nvPr/>
        </p:nvSpPr>
        <p:spPr>
          <a:xfrm>
            <a:off x="9100280" y="3750743"/>
            <a:ext cx="2342002" cy="954107"/>
          </a:xfrm>
          <a:prstGeom prst="rect">
            <a:avLst/>
          </a:prstGeom>
          <a:noFill/>
        </p:spPr>
        <p:txBody>
          <a:bodyPr wrap="square">
            <a:spAutoFit/>
          </a:bodyPr>
          <a:lstStyle/>
          <a:p>
            <a:pPr algn="ctr">
              <a:lnSpc>
                <a:spcPct val="100000"/>
              </a:lnSpc>
            </a:pPr>
            <a:r>
              <a:rPr lang="en-US" sz="1400" b="1">
                <a:solidFill>
                  <a:srgbClr val="F26A52"/>
                </a:solidFill>
              </a:rPr>
              <a:t>Information on the move</a:t>
            </a:r>
            <a:endParaRPr lang="en-US" sz="1400" b="0">
              <a:solidFill>
                <a:schemeClr val="bg1"/>
              </a:solidFill>
            </a:endParaRPr>
          </a:p>
          <a:p>
            <a:pPr algn="ctr">
              <a:lnSpc>
                <a:spcPct val="100000"/>
              </a:lnSpc>
            </a:pPr>
            <a:r>
              <a:rPr lang="en-US" sz="1400">
                <a:solidFill>
                  <a:schemeClr val="bg1"/>
                </a:solidFill>
              </a:rPr>
              <a:t>Login to native Cloud, Mobile App*, or forward events to stay informed</a:t>
            </a:r>
            <a:endParaRPr lang="en-US" sz="1400" b="0">
              <a:solidFill>
                <a:schemeClr val="bg1"/>
              </a:solidFill>
            </a:endParaRPr>
          </a:p>
        </p:txBody>
      </p:sp>
      <p:pic>
        <p:nvPicPr>
          <p:cNvPr id="35" name="Picture 34">
            <a:extLst>
              <a:ext uri="{FF2B5EF4-FFF2-40B4-BE49-F238E27FC236}">
                <a16:creationId xmlns:a16="http://schemas.microsoft.com/office/drawing/2014/main" id="{BA3B499A-94CA-7549-ADC7-FDC8696B30EF}"/>
              </a:ext>
            </a:extLst>
          </p:cNvPr>
          <p:cNvPicPr>
            <a:picLocks noChangeAspect="1"/>
          </p:cNvPicPr>
          <p:nvPr/>
        </p:nvPicPr>
        <p:blipFill>
          <a:blip r:embed="rId3"/>
          <a:stretch>
            <a:fillRect/>
          </a:stretch>
        </p:blipFill>
        <p:spPr>
          <a:xfrm>
            <a:off x="818919" y="4704850"/>
            <a:ext cx="2297319" cy="999397"/>
          </a:xfrm>
          <a:prstGeom prst="rect">
            <a:avLst/>
          </a:prstGeom>
        </p:spPr>
      </p:pic>
      <p:pic>
        <p:nvPicPr>
          <p:cNvPr id="39" name="Picture 38">
            <a:extLst>
              <a:ext uri="{FF2B5EF4-FFF2-40B4-BE49-F238E27FC236}">
                <a16:creationId xmlns:a16="http://schemas.microsoft.com/office/drawing/2014/main" id="{D967DB87-FE2A-55B7-8328-319D36CD4B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6557" y="4714862"/>
            <a:ext cx="1428134" cy="1014342"/>
          </a:xfrm>
          <a:prstGeom prst="rect">
            <a:avLst/>
          </a:prstGeom>
        </p:spPr>
      </p:pic>
      <p:pic>
        <p:nvPicPr>
          <p:cNvPr id="45" name="Picture 44">
            <a:extLst>
              <a:ext uri="{FF2B5EF4-FFF2-40B4-BE49-F238E27FC236}">
                <a16:creationId xmlns:a16="http://schemas.microsoft.com/office/drawing/2014/main" id="{70FE46C3-2A18-ADD1-B0BA-30E7D41A056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67901" y="4714862"/>
            <a:ext cx="1820181" cy="1014342"/>
          </a:xfrm>
          <a:prstGeom prst="rect">
            <a:avLst/>
          </a:prstGeom>
        </p:spPr>
      </p:pic>
      <p:pic>
        <p:nvPicPr>
          <p:cNvPr id="46" name="Picture 45">
            <a:extLst>
              <a:ext uri="{FF2B5EF4-FFF2-40B4-BE49-F238E27FC236}">
                <a16:creationId xmlns:a16="http://schemas.microsoft.com/office/drawing/2014/main" id="{20F15B6D-E405-8132-2207-0AF187D60A7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41485" y="4714862"/>
            <a:ext cx="2687174" cy="999397"/>
          </a:xfrm>
          <a:prstGeom prst="rect">
            <a:avLst/>
          </a:prstGeom>
        </p:spPr>
      </p:pic>
      <p:sp>
        <p:nvSpPr>
          <p:cNvPr id="3" name="TextBox 2">
            <a:extLst>
              <a:ext uri="{FF2B5EF4-FFF2-40B4-BE49-F238E27FC236}">
                <a16:creationId xmlns:a16="http://schemas.microsoft.com/office/drawing/2014/main" id="{9ADB0CA6-2D38-4FD8-5CEF-934341A0EE6F}"/>
              </a:ext>
            </a:extLst>
          </p:cNvPr>
          <p:cNvSpPr txBox="1"/>
          <p:nvPr/>
        </p:nvSpPr>
        <p:spPr>
          <a:xfrm>
            <a:off x="10388996" y="6568265"/>
            <a:ext cx="1226618" cy="261610"/>
          </a:xfrm>
          <a:prstGeom prst="rect">
            <a:avLst/>
          </a:prstGeom>
          <a:noFill/>
        </p:spPr>
        <p:txBody>
          <a:bodyPr wrap="none" rtlCol="0">
            <a:spAutoFit/>
          </a:bodyPr>
          <a:lstStyle/>
          <a:p>
            <a:pPr algn="l"/>
            <a:r>
              <a:rPr lang="en-GB" sz="1100">
                <a:solidFill>
                  <a:schemeClr val="bg1"/>
                </a:solidFill>
                <a:latin typeface="Arial" pitchFamily="34" charset="0"/>
                <a:cs typeface="Arial" pitchFamily="34" charset="0"/>
              </a:rPr>
              <a:t>*Future Function</a:t>
            </a:r>
          </a:p>
        </p:txBody>
      </p:sp>
      <p:sp>
        <p:nvSpPr>
          <p:cNvPr id="4" name="Title 4">
            <a:extLst>
              <a:ext uri="{FF2B5EF4-FFF2-40B4-BE49-F238E27FC236}">
                <a16:creationId xmlns:a16="http://schemas.microsoft.com/office/drawing/2014/main" id="{EA8B88FF-FF20-2972-860B-BA5B02D27818}"/>
              </a:ext>
            </a:extLst>
          </p:cNvPr>
          <p:cNvSpPr>
            <a:spLocks noGrp="1"/>
          </p:cNvSpPr>
          <p:nvPr>
            <p:ph type="title"/>
          </p:nvPr>
        </p:nvSpPr>
        <p:spPr>
          <a:xfrm>
            <a:off x="760413" y="609600"/>
            <a:ext cx="10671049" cy="418576"/>
          </a:xfrm>
        </p:spPr>
        <p:txBody>
          <a:bodyPr/>
          <a:lstStyle/>
          <a:p>
            <a:r>
              <a:rPr lang="en-US" dirty="0"/>
              <a:t>Lenovo XClarity One – Less Complexity, More Control</a:t>
            </a:r>
            <a:br>
              <a:rPr lang="en-US" dirty="0"/>
            </a:br>
            <a:br>
              <a:rPr lang="en-US" dirty="0"/>
            </a:br>
            <a:endParaRPr lang="en-US" dirty="0"/>
          </a:p>
        </p:txBody>
      </p:sp>
    </p:spTree>
    <p:extLst>
      <p:ext uri="{BB962C8B-B14F-4D97-AF65-F5344CB8AC3E}">
        <p14:creationId xmlns:p14="http://schemas.microsoft.com/office/powerpoint/2010/main" val="221988006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a:extLst>
            <a:ext uri="{FF2B5EF4-FFF2-40B4-BE49-F238E27FC236}">
              <a16:creationId xmlns:a16="http://schemas.microsoft.com/office/drawing/2014/main" id="{291EB67A-DE09-A4C7-E345-8FCB5B5DAD84}"/>
            </a:ext>
          </a:extLst>
        </p:cNvPr>
        <p:cNvGrpSpPr/>
        <p:nvPr/>
      </p:nvGrpSpPr>
      <p:grpSpPr>
        <a:xfrm>
          <a:off x="0" y="0"/>
          <a:ext cx="0" cy="0"/>
          <a:chOff x="0" y="0"/>
          <a:chExt cx="0" cy="0"/>
        </a:xfrm>
      </p:grpSpPr>
      <p:sp>
        <p:nvSpPr>
          <p:cNvPr id="6" name="Text Placeholder 4">
            <a:extLst>
              <a:ext uri="{FF2B5EF4-FFF2-40B4-BE49-F238E27FC236}">
                <a16:creationId xmlns:a16="http://schemas.microsoft.com/office/drawing/2014/main" id="{C5FEDB71-242A-9C2E-1979-59C3B6CFB329}"/>
              </a:ext>
            </a:extLst>
          </p:cNvPr>
          <p:cNvSpPr txBox="1">
            <a:spLocks/>
          </p:cNvSpPr>
          <p:nvPr/>
        </p:nvSpPr>
        <p:spPr>
          <a:xfrm>
            <a:off x="587670" y="1541060"/>
            <a:ext cx="10951830" cy="1978121"/>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r>
              <a:rPr lang="en-US" sz="2000" b="1" kern="0" dirty="0">
                <a:solidFill>
                  <a:schemeClr val="tx2"/>
                </a:solidFill>
                <a:latin typeface="Arial"/>
                <a:cs typeface="Arial"/>
                <a:sym typeface="Arial"/>
              </a:rPr>
              <a:t>Flexible Deployment </a:t>
            </a:r>
          </a:p>
          <a:p>
            <a:r>
              <a:rPr lang="en-US" sz="1800" dirty="0">
                <a:solidFill>
                  <a:schemeClr val="bg1"/>
                </a:solidFill>
              </a:rPr>
              <a:t>Users interact with the central XClarity One Portal </a:t>
            </a:r>
          </a:p>
          <a:p>
            <a:r>
              <a:rPr lang="en-US" sz="1800" dirty="0">
                <a:solidFill>
                  <a:schemeClr val="bg1"/>
                </a:solidFill>
              </a:rPr>
              <a:t>Devices interact with distributed XClarity One Hubs </a:t>
            </a:r>
          </a:p>
          <a:p>
            <a:r>
              <a:rPr lang="en-US" sz="1800" dirty="0">
                <a:solidFill>
                  <a:schemeClr val="bg1"/>
                </a:solidFill>
              </a:rPr>
              <a:t>Deploy them in a way that works for you</a:t>
            </a:r>
          </a:p>
          <a:p>
            <a:r>
              <a:rPr lang="en-US" sz="1800" dirty="0">
                <a:solidFill>
                  <a:schemeClr val="bg1"/>
                </a:solidFill>
              </a:rPr>
              <a:t>Scale up with more Hubs as your environment grows</a:t>
            </a:r>
          </a:p>
        </p:txBody>
      </p:sp>
      <p:sp>
        <p:nvSpPr>
          <p:cNvPr id="2" name="Slide Number Placeholder 1">
            <a:extLst>
              <a:ext uri="{FF2B5EF4-FFF2-40B4-BE49-F238E27FC236}">
                <a16:creationId xmlns:a16="http://schemas.microsoft.com/office/drawing/2014/main" id="{54A82713-A0EA-CF2A-9F62-085FAB5530D6}"/>
              </a:ext>
            </a:extLst>
          </p:cNvPr>
          <p:cNvSpPr>
            <a:spLocks noGrp="1"/>
          </p:cNvSpPr>
          <p:nvPr>
            <p:ph type="sldNum" sz="quarter" idx="10"/>
          </p:nvPr>
        </p:nvSpPr>
        <p:spPr>
          <a:prstGeom prst="rect">
            <a:avLst/>
          </a:prstGeom>
        </p:spPr>
        <p:txBody>
          <a:bodyPr vert="horz" lIns="0" tIns="0" rIns="0" bIns="0" rtlCol="0" anchor="ctr"/>
          <a:lstStyle>
            <a:defPPr>
              <a:defRPr lang="en-US"/>
            </a:defPPr>
            <a:lvl1pPr marL="0" algn="ctr" defTabSz="1218987"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6D22F896-40B5-4ADD-8801-0D06FADFA095}" type="slidenum">
              <a:rPr lang="en-US" smtClean="0"/>
              <a:pPr/>
              <a:t>4</a:t>
            </a:fld>
            <a:endParaRPr lang="en-US"/>
          </a:p>
        </p:txBody>
      </p:sp>
      <p:sp>
        <p:nvSpPr>
          <p:cNvPr id="23" name="TextBox 22">
            <a:extLst>
              <a:ext uri="{FF2B5EF4-FFF2-40B4-BE49-F238E27FC236}">
                <a16:creationId xmlns:a16="http://schemas.microsoft.com/office/drawing/2014/main" id="{F3773B46-1343-F75F-B983-D57F82FD0409}"/>
              </a:ext>
            </a:extLst>
          </p:cNvPr>
          <p:cNvSpPr txBox="1"/>
          <p:nvPr/>
        </p:nvSpPr>
        <p:spPr>
          <a:xfrm>
            <a:off x="172088" y="3656311"/>
            <a:ext cx="2650480" cy="738664"/>
          </a:xfrm>
          <a:prstGeom prst="rect">
            <a:avLst/>
          </a:prstGeom>
          <a:noFill/>
        </p:spPr>
        <p:txBody>
          <a:bodyPr wrap="square">
            <a:spAutoFit/>
          </a:bodyPr>
          <a:lstStyle/>
          <a:p>
            <a:pPr algn="ctr">
              <a:lnSpc>
                <a:spcPct val="100000"/>
              </a:lnSpc>
            </a:pPr>
            <a:r>
              <a:rPr lang="en-US" sz="1400" b="1">
                <a:solidFill>
                  <a:srgbClr val="F26A52"/>
                </a:solidFill>
              </a:rPr>
              <a:t>Lenovo Hosted Hybrid Cloud</a:t>
            </a:r>
            <a:endParaRPr lang="en-US" sz="1400" b="0">
              <a:solidFill>
                <a:schemeClr val="bg1"/>
              </a:solidFill>
            </a:endParaRPr>
          </a:p>
          <a:p>
            <a:pPr algn="ctr">
              <a:lnSpc>
                <a:spcPct val="100000"/>
              </a:lnSpc>
            </a:pPr>
            <a:r>
              <a:rPr lang="en-US" sz="1400" b="0">
                <a:solidFill>
                  <a:schemeClr val="bg1"/>
                </a:solidFill>
              </a:rPr>
              <a:t>Lenovo hosted Cloud Portal + </a:t>
            </a:r>
          </a:p>
          <a:p>
            <a:pPr algn="ctr">
              <a:lnSpc>
                <a:spcPct val="100000"/>
              </a:lnSpc>
            </a:pPr>
            <a:r>
              <a:rPr lang="en-US" sz="1400" b="0">
                <a:solidFill>
                  <a:schemeClr val="bg1"/>
                </a:solidFill>
              </a:rPr>
              <a:t>On Prem or self hosted Hub</a:t>
            </a:r>
          </a:p>
        </p:txBody>
      </p:sp>
      <p:sp>
        <p:nvSpPr>
          <p:cNvPr id="3" name="TextBox 2">
            <a:extLst>
              <a:ext uri="{FF2B5EF4-FFF2-40B4-BE49-F238E27FC236}">
                <a16:creationId xmlns:a16="http://schemas.microsoft.com/office/drawing/2014/main" id="{734B311B-898E-21F1-687E-12DADFE74E99}"/>
              </a:ext>
            </a:extLst>
          </p:cNvPr>
          <p:cNvSpPr txBox="1"/>
          <p:nvPr/>
        </p:nvSpPr>
        <p:spPr>
          <a:xfrm>
            <a:off x="6323066" y="3643334"/>
            <a:ext cx="2443243" cy="738664"/>
          </a:xfrm>
          <a:prstGeom prst="rect">
            <a:avLst/>
          </a:prstGeom>
          <a:noFill/>
        </p:spPr>
        <p:txBody>
          <a:bodyPr wrap="square">
            <a:spAutoFit/>
          </a:bodyPr>
          <a:lstStyle/>
          <a:p>
            <a:pPr algn="ctr">
              <a:lnSpc>
                <a:spcPct val="100000"/>
              </a:lnSpc>
            </a:pPr>
            <a:r>
              <a:rPr lang="en-US" sz="1400" b="1">
                <a:solidFill>
                  <a:srgbClr val="F26A52"/>
                </a:solidFill>
              </a:rPr>
              <a:t>On Premise with internet</a:t>
            </a:r>
            <a:r>
              <a:rPr lang="en-US" sz="1400" b="0">
                <a:solidFill>
                  <a:schemeClr val="bg1"/>
                </a:solidFill>
              </a:rPr>
              <a:t> </a:t>
            </a:r>
          </a:p>
          <a:p>
            <a:pPr algn="ctr">
              <a:lnSpc>
                <a:spcPct val="100000"/>
              </a:lnSpc>
            </a:pPr>
            <a:r>
              <a:rPr lang="en-US" sz="1400">
                <a:solidFill>
                  <a:schemeClr val="bg1"/>
                </a:solidFill>
              </a:rPr>
              <a:t>On Prem Portal + Hub </a:t>
            </a:r>
          </a:p>
          <a:p>
            <a:pPr algn="ctr">
              <a:lnSpc>
                <a:spcPct val="100000"/>
              </a:lnSpc>
            </a:pPr>
            <a:r>
              <a:rPr lang="en-US" sz="1400">
                <a:solidFill>
                  <a:schemeClr val="bg1"/>
                </a:solidFill>
              </a:rPr>
              <a:t>with internet updates</a:t>
            </a:r>
          </a:p>
        </p:txBody>
      </p:sp>
      <p:sp>
        <p:nvSpPr>
          <p:cNvPr id="7" name="TextBox 6">
            <a:extLst>
              <a:ext uri="{FF2B5EF4-FFF2-40B4-BE49-F238E27FC236}">
                <a16:creationId xmlns:a16="http://schemas.microsoft.com/office/drawing/2014/main" id="{83E5E2FA-445C-6EC3-A039-BCEA807F4B1B}"/>
              </a:ext>
            </a:extLst>
          </p:cNvPr>
          <p:cNvSpPr txBox="1"/>
          <p:nvPr/>
        </p:nvSpPr>
        <p:spPr>
          <a:xfrm>
            <a:off x="9342322" y="3671989"/>
            <a:ext cx="2443243" cy="738664"/>
          </a:xfrm>
          <a:prstGeom prst="rect">
            <a:avLst/>
          </a:prstGeom>
          <a:noFill/>
        </p:spPr>
        <p:txBody>
          <a:bodyPr wrap="square">
            <a:spAutoFit/>
          </a:bodyPr>
          <a:lstStyle/>
          <a:p>
            <a:pPr algn="ctr">
              <a:lnSpc>
                <a:spcPct val="100000"/>
              </a:lnSpc>
            </a:pPr>
            <a:r>
              <a:rPr lang="en-US" sz="1400" b="1">
                <a:solidFill>
                  <a:srgbClr val="F26A52"/>
                </a:solidFill>
              </a:rPr>
              <a:t>On Premise air-gapped</a:t>
            </a:r>
            <a:r>
              <a:rPr lang="en-US" sz="1400" b="0">
                <a:solidFill>
                  <a:schemeClr val="bg1"/>
                </a:solidFill>
              </a:rPr>
              <a:t> </a:t>
            </a:r>
          </a:p>
          <a:p>
            <a:pPr algn="ctr">
              <a:lnSpc>
                <a:spcPct val="100000"/>
              </a:lnSpc>
            </a:pPr>
            <a:r>
              <a:rPr lang="en-US" sz="1400">
                <a:solidFill>
                  <a:schemeClr val="bg1"/>
                </a:solidFill>
              </a:rPr>
              <a:t>On Prem Portal + Hub </a:t>
            </a:r>
          </a:p>
          <a:p>
            <a:pPr algn="ctr">
              <a:lnSpc>
                <a:spcPct val="100000"/>
              </a:lnSpc>
            </a:pPr>
            <a:r>
              <a:rPr lang="en-US" sz="1400">
                <a:solidFill>
                  <a:schemeClr val="bg1"/>
                </a:solidFill>
              </a:rPr>
              <a:t>in a highly secure solution</a:t>
            </a:r>
          </a:p>
        </p:txBody>
      </p:sp>
      <p:sp>
        <p:nvSpPr>
          <p:cNvPr id="10" name="TextBox 9">
            <a:extLst>
              <a:ext uri="{FF2B5EF4-FFF2-40B4-BE49-F238E27FC236}">
                <a16:creationId xmlns:a16="http://schemas.microsoft.com/office/drawing/2014/main" id="{5B249F7A-D962-7233-7553-91AEEF9A4D8F}"/>
              </a:ext>
            </a:extLst>
          </p:cNvPr>
          <p:cNvSpPr txBox="1"/>
          <p:nvPr/>
        </p:nvSpPr>
        <p:spPr>
          <a:xfrm>
            <a:off x="3337943" y="3652892"/>
            <a:ext cx="2443243" cy="738664"/>
          </a:xfrm>
          <a:prstGeom prst="rect">
            <a:avLst/>
          </a:prstGeom>
          <a:noFill/>
        </p:spPr>
        <p:txBody>
          <a:bodyPr wrap="square">
            <a:spAutoFit/>
          </a:bodyPr>
          <a:lstStyle/>
          <a:p>
            <a:pPr algn="ctr">
              <a:lnSpc>
                <a:spcPct val="100000"/>
              </a:lnSpc>
            </a:pPr>
            <a:r>
              <a:rPr lang="en-US" sz="1400" b="1">
                <a:solidFill>
                  <a:srgbClr val="F26A52"/>
                </a:solidFill>
              </a:rPr>
              <a:t>Self Hosted Hybrid Cloud*</a:t>
            </a:r>
            <a:endParaRPr lang="en-US" sz="1400" b="0">
              <a:solidFill>
                <a:schemeClr val="bg1"/>
              </a:solidFill>
            </a:endParaRPr>
          </a:p>
          <a:p>
            <a:pPr algn="ctr">
              <a:lnSpc>
                <a:spcPct val="100000"/>
              </a:lnSpc>
            </a:pPr>
            <a:r>
              <a:rPr lang="en-US" sz="1400" b="0">
                <a:solidFill>
                  <a:schemeClr val="bg1"/>
                </a:solidFill>
              </a:rPr>
              <a:t>Self hosted Cloud Portal + </a:t>
            </a:r>
          </a:p>
          <a:p>
            <a:pPr algn="ctr">
              <a:lnSpc>
                <a:spcPct val="100000"/>
              </a:lnSpc>
            </a:pPr>
            <a:r>
              <a:rPr lang="en-US" sz="1400" b="0">
                <a:solidFill>
                  <a:schemeClr val="bg1"/>
                </a:solidFill>
              </a:rPr>
              <a:t>On Prem or self hosted Hub</a:t>
            </a:r>
          </a:p>
        </p:txBody>
      </p:sp>
      <p:pic>
        <p:nvPicPr>
          <p:cNvPr id="1073" name="Graphic 1072" descr="Network outline">
            <a:extLst>
              <a:ext uri="{FF2B5EF4-FFF2-40B4-BE49-F238E27FC236}">
                <a16:creationId xmlns:a16="http://schemas.microsoft.com/office/drawing/2014/main" id="{6B462931-CD13-2F29-CCEA-EF8574F0F40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638146" y="5355227"/>
            <a:ext cx="455823" cy="455823"/>
          </a:xfrm>
          <a:prstGeom prst="rect">
            <a:avLst/>
          </a:prstGeom>
        </p:spPr>
      </p:pic>
      <p:sp>
        <p:nvSpPr>
          <p:cNvPr id="1074" name="Text Placeholder 7">
            <a:extLst>
              <a:ext uri="{FF2B5EF4-FFF2-40B4-BE49-F238E27FC236}">
                <a16:creationId xmlns:a16="http://schemas.microsoft.com/office/drawing/2014/main" id="{12010966-6038-4A62-D2B6-62A009DD0F87}"/>
              </a:ext>
            </a:extLst>
          </p:cNvPr>
          <p:cNvSpPr txBox="1">
            <a:spLocks/>
          </p:cNvSpPr>
          <p:nvPr/>
        </p:nvSpPr>
        <p:spPr>
          <a:xfrm>
            <a:off x="7071138" y="4985873"/>
            <a:ext cx="1683764" cy="326928"/>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1050">
                <a:solidFill>
                  <a:schemeClr val="bg1"/>
                </a:solidFill>
                <a:latin typeface="Montserrat" pitchFamily="2" charset="0"/>
              </a:rPr>
              <a:t>XClarity One Portal</a:t>
            </a:r>
          </a:p>
        </p:txBody>
      </p:sp>
      <p:sp>
        <p:nvSpPr>
          <p:cNvPr id="1075" name="Text Placeholder 7">
            <a:extLst>
              <a:ext uri="{FF2B5EF4-FFF2-40B4-BE49-F238E27FC236}">
                <a16:creationId xmlns:a16="http://schemas.microsoft.com/office/drawing/2014/main" id="{305FF4E8-9789-EED8-E3F7-D09A7E1EF469}"/>
              </a:ext>
            </a:extLst>
          </p:cNvPr>
          <p:cNvSpPr txBox="1">
            <a:spLocks/>
          </p:cNvSpPr>
          <p:nvPr/>
        </p:nvSpPr>
        <p:spPr>
          <a:xfrm>
            <a:off x="7071138" y="5419674"/>
            <a:ext cx="1683764" cy="326928"/>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1050">
                <a:solidFill>
                  <a:schemeClr val="bg1"/>
                </a:solidFill>
                <a:latin typeface="Montserrat" pitchFamily="2" charset="0"/>
              </a:rPr>
              <a:t>XClarity One Hub</a:t>
            </a:r>
          </a:p>
        </p:txBody>
      </p:sp>
      <p:pic>
        <p:nvPicPr>
          <p:cNvPr id="1076" name="Graphic 1075" descr="Server outline">
            <a:extLst>
              <a:ext uri="{FF2B5EF4-FFF2-40B4-BE49-F238E27FC236}">
                <a16:creationId xmlns:a16="http://schemas.microsoft.com/office/drawing/2014/main" id="{2F535832-EAA5-06EA-3DDE-E8E1A4BC5AF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631348" y="5870756"/>
            <a:ext cx="455823" cy="455823"/>
          </a:xfrm>
          <a:prstGeom prst="rect">
            <a:avLst/>
          </a:prstGeom>
        </p:spPr>
      </p:pic>
      <p:sp>
        <p:nvSpPr>
          <p:cNvPr id="1077" name="Text Placeholder 7">
            <a:extLst>
              <a:ext uri="{FF2B5EF4-FFF2-40B4-BE49-F238E27FC236}">
                <a16:creationId xmlns:a16="http://schemas.microsoft.com/office/drawing/2014/main" id="{D56F0DED-8D0A-2A88-3B0E-2B63CB9ADBA4}"/>
              </a:ext>
            </a:extLst>
          </p:cNvPr>
          <p:cNvSpPr txBox="1">
            <a:spLocks/>
          </p:cNvSpPr>
          <p:nvPr/>
        </p:nvSpPr>
        <p:spPr>
          <a:xfrm>
            <a:off x="7071138" y="5935203"/>
            <a:ext cx="1683764" cy="326928"/>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1050">
                <a:solidFill>
                  <a:schemeClr val="bg1"/>
                </a:solidFill>
                <a:latin typeface="Montserrat" pitchFamily="2" charset="0"/>
              </a:rPr>
              <a:t>Managed Device</a:t>
            </a:r>
          </a:p>
        </p:txBody>
      </p:sp>
      <p:pic>
        <p:nvPicPr>
          <p:cNvPr id="1078" name="Graphic 1077" descr="Cloud outline">
            <a:extLst>
              <a:ext uri="{FF2B5EF4-FFF2-40B4-BE49-F238E27FC236}">
                <a16:creationId xmlns:a16="http://schemas.microsoft.com/office/drawing/2014/main" id="{A322B554-B36B-1EF1-81B4-00C6D044A04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631347" y="4350261"/>
            <a:ext cx="455823" cy="455823"/>
          </a:xfrm>
          <a:prstGeom prst="rect">
            <a:avLst/>
          </a:prstGeom>
        </p:spPr>
      </p:pic>
      <p:sp>
        <p:nvSpPr>
          <p:cNvPr id="1079" name="Text Placeholder 7">
            <a:extLst>
              <a:ext uri="{FF2B5EF4-FFF2-40B4-BE49-F238E27FC236}">
                <a16:creationId xmlns:a16="http://schemas.microsoft.com/office/drawing/2014/main" id="{56BDD787-8669-9505-77E1-C4046ACC7B3F}"/>
              </a:ext>
            </a:extLst>
          </p:cNvPr>
          <p:cNvSpPr txBox="1">
            <a:spLocks/>
          </p:cNvSpPr>
          <p:nvPr/>
        </p:nvSpPr>
        <p:spPr>
          <a:xfrm>
            <a:off x="7071138" y="4385153"/>
            <a:ext cx="1683764" cy="326928"/>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1050">
                <a:solidFill>
                  <a:schemeClr val="bg1"/>
                </a:solidFill>
                <a:latin typeface="Montserrat" pitchFamily="2" charset="0"/>
              </a:rPr>
              <a:t>Lenovo Cloud Services</a:t>
            </a:r>
          </a:p>
        </p:txBody>
      </p:sp>
      <p:grpSp>
        <p:nvGrpSpPr>
          <p:cNvPr id="1080" name="Group 1079">
            <a:extLst>
              <a:ext uri="{FF2B5EF4-FFF2-40B4-BE49-F238E27FC236}">
                <a16:creationId xmlns:a16="http://schemas.microsoft.com/office/drawing/2014/main" id="{2BDCD0BE-DB80-6B75-2682-0C598C0FF0F1}"/>
              </a:ext>
            </a:extLst>
          </p:cNvPr>
          <p:cNvGrpSpPr/>
          <p:nvPr/>
        </p:nvGrpSpPr>
        <p:grpSpPr>
          <a:xfrm>
            <a:off x="6194170" y="4633363"/>
            <a:ext cx="2904051" cy="479327"/>
            <a:chOff x="906401" y="3214606"/>
            <a:chExt cx="2904051" cy="479327"/>
          </a:xfrm>
        </p:grpSpPr>
        <p:sp>
          <p:nvSpPr>
            <p:cNvPr id="1081" name="Text Placeholder 7">
              <a:extLst>
                <a:ext uri="{FF2B5EF4-FFF2-40B4-BE49-F238E27FC236}">
                  <a16:creationId xmlns:a16="http://schemas.microsoft.com/office/drawing/2014/main" id="{87E30998-7F80-40AA-8C35-18B4AD47D16A}"/>
                </a:ext>
              </a:extLst>
            </p:cNvPr>
            <p:cNvSpPr txBox="1">
              <a:spLocks/>
            </p:cNvSpPr>
            <p:nvPr/>
          </p:nvSpPr>
          <p:spPr>
            <a:xfrm>
              <a:off x="906401" y="3214606"/>
              <a:ext cx="2904051" cy="326928"/>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800">
                  <a:solidFill>
                    <a:schemeClr val="bg1"/>
                  </a:solidFill>
                  <a:latin typeface="Montserrat" pitchFamily="2" charset="0"/>
                </a:rPr>
                <a:t>cloud</a:t>
              </a:r>
            </a:p>
          </p:txBody>
        </p:sp>
        <p:sp>
          <p:nvSpPr>
            <p:cNvPr id="1082" name="Text Placeholder 7">
              <a:extLst>
                <a:ext uri="{FF2B5EF4-FFF2-40B4-BE49-F238E27FC236}">
                  <a16:creationId xmlns:a16="http://schemas.microsoft.com/office/drawing/2014/main" id="{202B2EFF-E177-601E-AA60-2D7A51D0290F}"/>
                </a:ext>
              </a:extLst>
            </p:cNvPr>
            <p:cNvSpPr txBox="1">
              <a:spLocks/>
            </p:cNvSpPr>
            <p:nvPr/>
          </p:nvSpPr>
          <p:spPr>
            <a:xfrm>
              <a:off x="906401" y="3385184"/>
              <a:ext cx="2336800" cy="308749"/>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800">
                  <a:solidFill>
                    <a:schemeClr val="bg1"/>
                  </a:solidFill>
                  <a:latin typeface="Montserrat" pitchFamily="2" charset="0"/>
                </a:rPr>
                <a:t>on-prem</a:t>
              </a:r>
            </a:p>
          </p:txBody>
        </p:sp>
        <p:cxnSp>
          <p:nvCxnSpPr>
            <p:cNvPr id="1083" name="Straight Connector 1082">
              <a:extLst>
                <a:ext uri="{FF2B5EF4-FFF2-40B4-BE49-F238E27FC236}">
                  <a16:creationId xmlns:a16="http://schemas.microsoft.com/office/drawing/2014/main" id="{AE06D0BD-3B8C-9E24-1BF7-91ABAB14B96A}"/>
                </a:ext>
              </a:extLst>
            </p:cNvPr>
            <p:cNvCxnSpPr>
              <a:cxnSpLocks/>
            </p:cNvCxnSpPr>
            <p:nvPr/>
          </p:nvCxnSpPr>
          <p:spPr>
            <a:xfrm>
              <a:off x="1005840" y="3429000"/>
              <a:ext cx="2499360" cy="0"/>
            </a:xfrm>
            <a:prstGeom prst="line">
              <a:avLst/>
            </a:prstGeom>
            <a:ln w="9525">
              <a:solidFill>
                <a:schemeClr val="bg1"/>
              </a:solidFill>
              <a:prstDash val="dash"/>
              <a:miter lim="800000"/>
            </a:ln>
          </p:spPr>
          <p:style>
            <a:lnRef idx="1">
              <a:schemeClr val="accent1"/>
            </a:lnRef>
            <a:fillRef idx="0">
              <a:schemeClr val="accent1"/>
            </a:fillRef>
            <a:effectRef idx="0">
              <a:schemeClr val="accent1"/>
            </a:effectRef>
            <a:fontRef idx="minor">
              <a:schemeClr val="tx1"/>
            </a:fontRef>
          </p:style>
        </p:cxnSp>
      </p:grpSp>
      <p:pic>
        <p:nvPicPr>
          <p:cNvPr id="1084" name="Graphic 1083" descr="Network outline">
            <a:extLst>
              <a:ext uri="{FF2B5EF4-FFF2-40B4-BE49-F238E27FC236}">
                <a16:creationId xmlns:a16="http://schemas.microsoft.com/office/drawing/2014/main" id="{2B241946-47D4-1AB4-8F6D-D010015307B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926374" y="5355227"/>
            <a:ext cx="455823" cy="455823"/>
          </a:xfrm>
          <a:prstGeom prst="rect">
            <a:avLst/>
          </a:prstGeom>
        </p:spPr>
      </p:pic>
      <p:sp>
        <p:nvSpPr>
          <p:cNvPr id="1085" name="Text Placeholder 7">
            <a:extLst>
              <a:ext uri="{FF2B5EF4-FFF2-40B4-BE49-F238E27FC236}">
                <a16:creationId xmlns:a16="http://schemas.microsoft.com/office/drawing/2014/main" id="{A8D6D171-9965-810A-2007-71864E769C4C}"/>
              </a:ext>
            </a:extLst>
          </p:cNvPr>
          <p:cNvSpPr txBox="1">
            <a:spLocks/>
          </p:cNvSpPr>
          <p:nvPr/>
        </p:nvSpPr>
        <p:spPr>
          <a:xfrm>
            <a:off x="10366165" y="4985873"/>
            <a:ext cx="1683764" cy="326928"/>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1050">
                <a:solidFill>
                  <a:schemeClr val="bg1"/>
                </a:solidFill>
                <a:latin typeface="Montserrat" pitchFamily="2" charset="0"/>
              </a:rPr>
              <a:t>XClarity One Portal</a:t>
            </a:r>
          </a:p>
        </p:txBody>
      </p:sp>
      <p:sp>
        <p:nvSpPr>
          <p:cNvPr id="1086" name="Text Placeholder 7">
            <a:extLst>
              <a:ext uri="{FF2B5EF4-FFF2-40B4-BE49-F238E27FC236}">
                <a16:creationId xmlns:a16="http://schemas.microsoft.com/office/drawing/2014/main" id="{5EAC783D-CFD0-D855-D3FB-6B5B06E60F03}"/>
              </a:ext>
            </a:extLst>
          </p:cNvPr>
          <p:cNvSpPr txBox="1">
            <a:spLocks/>
          </p:cNvSpPr>
          <p:nvPr/>
        </p:nvSpPr>
        <p:spPr>
          <a:xfrm>
            <a:off x="10366165" y="5419674"/>
            <a:ext cx="1683764" cy="326928"/>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1050">
                <a:solidFill>
                  <a:schemeClr val="bg1"/>
                </a:solidFill>
                <a:latin typeface="Montserrat" pitchFamily="2" charset="0"/>
              </a:rPr>
              <a:t>XClarity One Hub</a:t>
            </a:r>
          </a:p>
        </p:txBody>
      </p:sp>
      <p:pic>
        <p:nvPicPr>
          <p:cNvPr id="1087" name="Graphic 1086" descr="Server outline">
            <a:extLst>
              <a:ext uri="{FF2B5EF4-FFF2-40B4-BE49-F238E27FC236}">
                <a16:creationId xmlns:a16="http://schemas.microsoft.com/office/drawing/2014/main" id="{8E3F6BE9-39BD-42D6-2060-0B0A11FE530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926374" y="5870756"/>
            <a:ext cx="455823" cy="455823"/>
          </a:xfrm>
          <a:prstGeom prst="rect">
            <a:avLst/>
          </a:prstGeom>
        </p:spPr>
      </p:pic>
      <p:sp>
        <p:nvSpPr>
          <p:cNvPr id="1088" name="Text Placeholder 7">
            <a:extLst>
              <a:ext uri="{FF2B5EF4-FFF2-40B4-BE49-F238E27FC236}">
                <a16:creationId xmlns:a16="http://schemas.microsoft.com/office/drawing/2014/main" id="{FE372075-88E2-E0DB-3E9D-95A6400C6FC6}"/>
              </a:ext>
            </a:extLst>
          </p:cNvPr>
          <p:cNvSpPr txBox="1">
            <a:spLocks/>
          </p:cNvSpPr>
          <p:nvPr/>
        </p:nvSpPr>
        <p:spPr>
          <a:xfrm>
            <a:off x="10366165" y="5935203"/>
            <a:ext cx="1683764" cy="326928"/>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1050">
                <a:solidFill>
                  <a:schemeClr val="bg1"/>
                </a:solidFill>
                <a:latin typeface="Montserrat" pitchFamily="2" charset="0"/>
              </a:rPr>
              <a:t>Managed Device</a:t>
            </a:r>
          </a:p>
        </p:txBody>
      </p:sp>
      <p:pic>
        <p:nvPicPr>
          <p:cNvPr id="1089" name="Graphic 1088" descr="Cloud outline">
            <a:extLst>
              <a:ext uri="{FF2B5EF4-FFF2-40B4-BE49-F238E27FC236}">
                <a16:creationId xmlns:a16="http://schemas.microsoft.com/office/drawing/2014/main" id="{8BF5D406-E2E5-3743-9A2C-D7B0628DF97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939086" y="4368496"/>
            <a:ext cx="455823" cy="455823"/>
          </a:xfrm>
          <a:prstGeom prst="rect">
            <a:avLst/>
          </a:prstGeom>
        </p:spPr>
      </p:pic>
      <p:sp>
        <p:nvSpPr>
          <p:cNvPr id="1090" name="Text Placeholder 7">
            <a:extLst>
              <a:ext uri="{FF2B5EF4-FFF2-40B4-BE49-F238E27FC236}">
                <a16:creationId xmlns:a16="http://schemas.microsoft.com/office/drawing/2014/main" id="{C5123803-7B0A-997F-BDBC-45525FB76BA0}"/>
              </a:ext>
            </a:extLst>
          </p:cNvPr>
          <p:cNvSpPr txBox="1">
            <a:spLocks/>
          </p:cNvSpPr>
          <p:nvPr/>
        </p:nvSpPr>
        <p:spPr>
          <a:xfrm>
            <a:off x="10366165" y="4433405"/>
            <a:ext cx="1683764" cy="326928"/>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1050">
                <a:solidFill>
                  <a:schemeClr val="tx1">
                    <a:lumMod val="65000"/>
                    <a:lumOff val="35000"/>
                  </a:schemeClr>
                </a:solidFill>
                <a:latin typeface="Montserrat" pitchFamily="2" charset="0"/>
              </a:rPr>
              <a:t>Lenovo Cloud Services</a:t>
            </a:r>
          </a:p>
        </p:txBody>
      </p:sp>
      <p:grpSp>
        <p:nvGrpSpPr>
          <p:cNvPr id="1091" name="Group 1090">
            <a:extLst>
              <a:ext uri="{FF2B5EF4-FFF2-40B4-BE49-F238E27FC236}">
                <a16:creationId xmlns:a16="http://schemas.microsoft.com/office/drawing/2014/main" id="{C17249F2-7CE5-39BE-2606-756AD1D095D4}"/>
              </a:ext>
            </a:extLst>
          </p:cNvPr>
          <p:cNvGrpSpPr/>
          <p:nvPr/>
        </p:nvGrpSpPr>
        <p:grpSpPr>
          <a:xfrm>
            <a:off x="9395544" y="4722792"/>
            <a:ext cx="2904051" cy="479327"/>
            <a:chOff x="906401" y="3214606"/>
            <a:chExt cx="2904051" cy="479327"/>
          </a:xfrm>
        </p:grpSpPr>
        <p:sp>
          <p:nvSpPr>
            <p:cNvPr id="1092" name="Text Placeholder 7">
              <a:extLst>
                <a:ext uri="{FF2B5EF4-FFF2-40B4-BE49-F238E27FC236}">
                  <a16:creationId xmlns:a16="http://schemas.microsoft.com/office/drawing/2014/main" id="{A2BD25E3-0F92-2BA3-1F4F-87786026FE27}"/>
                </a:ext>
              </a:extLst>
            </p:cNvPr>
            <p:cNvSpPr txBox="1">
              <a:spLocks/>
            </p:cNvSpPr>
            <p:nvPr/>
          </p:nvSpPr>
          <p:spPr>
            <a:xfrm>
              <a:off x="906401" y="3214606"/>
              <a:ext cx="2904051" cy="326928"/>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800">
                  <a:solidFill>
                    <a:schemeClr val="tx1">
                      <a:lumMod val="65000"/>
                      <a:lumOff val="35000"/>
                    </a:schemeClr>
                  </a:solidFill>
                  <a:latin typeface="Montserrat" pitchFamily="2" charset="0"/>
                </a:rPr>
                <a:t>cloud</a:t>
              </a:r>
            </a:p>
          </p:txBody>
        </p:sp>
        <p:sp>
          <p:nvSpPr>
            <p:cNvPr id="1093" name="Text Placeholder 7">
              <a:extLst>
                <a:ext uri="{FF2B5EF4-FFF2-40B4-BE49-F238E27FC236}">
                  <a16:creationId xmlns:a16="http://schemas.microsoft.com/office/drawing/2014/main" id="{3B185369-1D36-849C-575F-2EB6AB8C1CCA}"/>
                </a:ext>
              </a:extLst>
            </p:cNvPr>
            <p:cNvSpPr txBox="1">
              <a:spLocks/>
            </p:cNvSpPr>
            <p:nvPr/>
          </p:nvSpPr>
          <p:spPr>
            <a:xfrm>
              <a:off x="906401" y="3385184"/>
              <a:ext cx="2336800" cy="308749"/>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800">
                  <a:solidFill>
                    <a:schemeClr val="bg1"/>
                  </a:solidFill>
                  <a:latin typeface="Montserrat" pitchFamily="2" charset="0"/>
                </a:rPr>
                <a:t>on-prem</a:t>
              </a:r>
            </a:p>
          </p:txBody>
        </p:sp>
        <p:cxnSp>
          <p:nvCxnSpPr>
            <p:cNvPr id="1094" name="Straight Connector 1093">
              <a:extLst>
                <a:ext uri="{FF2B5EF4-FFF2-40B4-BE49-F238E27FC236}">
                  <a16:creationId xmlns:a16="http://schemas.microsoft.com/office/drawing/2014/main" id="{9A9D7CE9-A4A8-120E-35D6-12CA0D52FC16}"/>
                </a:ext>
              </a:extLst>
            </p:cNvPr>
            <p:cNvCxnSpPr>
              <a:cxnSpLocks/>
            </p:cNvCxnSpPr>
            <p:nvPr/>
          </p:nvCxnSpPr>
          <p:spPr>
            <a:xfrm>
              <a:off x="1005840" y="3429000"/>
              <a:ext cx="2499360" cy="0"/>
            </a:xfrm>
            <a:prstGeom prst="line">
              <a:avLst/>
            </a:prstGeom>
            <a:ln w="9525">
              <a:solidFill>
                <a:schemeClr val="accent1"/>
              </a:solidFill>
              <a:prstDash val="dash"/>
              <a:miter lim="800000"/>
            </a:ln>
          </p:spPr>
          <p:style>
            <a:lnRef idx="1">
              <a:schemeClr val="accent1"/>
            </a:lnRef>
            <a:fillRef idx="0">
              <a:schemeClr val="accent1"/>
            </a:fillRef>
            <a:effectRef idx="0">
              <a:schemeClr val="accent1"/>
            </a:effectRef>
            <a:fontRef idx="minor">
              <a:schemeClr val="tx1"/>
            </a:fontRef>
          </p:style>
        </p:cxnSp>
      </p:grpSp>
      <p:pic>
        <p:nvPicPr>
          <p:cNvPr id="1095" name="Graphic 1094" descr="Ui Ux outline">
            <a:extLst>
              <a:ext uri="{FF2B5EF4-FFF2-40B4-BE49-F238E27FC236}">
                <a16:creationId xmlns:a16="http://schemas.microsoft.com/office/drawing/2014/main" id="{6B6DE882-B170-198F-590D-B14BEA02D475}"/>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670916" y="4940368"/>
            <a:ext cx="417938" cy="417938"/>
          </a:xfrm>
          <a:prstGeom prst="rect">
            <a:avLst/>
          </a:prstGeom>
        </p:spPr>
      </p:pic>
      <p:pic>
        <p:nvPicPr>
          <p:cNvPr id="1096" name="Graphic 1095" descr="Ui Ux outline">
            <a:extLst>
              <a:ext uri="{FF2B5EF4-FFF2-40B4-BE49-F238E27FC236}">
                <a16:creationId xmlns:a16="http://schemas.microsoft.com/office/drawing/2014/main" id="{FC711A0E-9769-B377-2267-F130EE9C6753}"/>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990190" y="4940368"/>
            <a:ext cx="417938" cy="417938"/>
          </a:xfrm>
          <a:prstGeom prst="rect">
            <a:avLst/>
          </a:prstGeom>
        </p:spPr>
      </p:pic>
      <p:pic>
        <p:nvPicPr>
          <p:cNvPr id="1097" name="Graphic 1096" descr="Network outline">
            <a:extLst>
              <a:ext uri="{FF2B5EF4-FFF2-40B4-BE49-F238E27FC236}">
                <a16:creationId xmlns:a16="http://schemas.microsoft.com/office/drawing/2014/main" id="{6C61E807-C01A-D044-F7F5-C99FBE37869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22644" y="5333981"/>
            <a:ext cx="455823" cy="455823"/>
          </a:xfrm>
          <a:prstGeom prst="rect">
            <a:avLst/>
          </a:prstGeom>
        </p:spPr>
      </p:pic>
      <p:sp>
        <p:nvSpPr>
          <p:cNvPr id="1098" name="Text Placeholder 7">
            <a:extLst>
              <a:ext uri="{FF2B5EF4-FFF2-40B4-BE49-F238E27FC236}">
                <a16:creationId xmlns:a16="http://schemas.microsoft.com/office/drawing/2014/main" id="{44315FF1-A44C-968D-B440-9EC63180A522}"/>
              </a:ext>
            </a:extLst>
          </p:cNvPr>
          <p:cNvSpPr txBox="1">
            <a:spLocks/>
          </p:cNvSpPr>
          <p:nvPr/>
        </p:nvSpPr>
        <p:spPr>
          <a:xfrm>
            <a:off x="1049292" y="4826136"/>
            <a:ext cx="1683764" cy="326928"/>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1050">
                <a:solidFill>
                  <a:schemeClr val="bg1"/>
                </a:solidFill>
                <a:latin typeface="Montserrat" pitchFamily="2" charset="0"/>
              </a:rPr>
              <a:t>XClarity One Portal</a:t>
            </a:r>
          </a:p>
        </p:txBody>
      </p:sp>
      <p:sp>
        <p:nvSpPr>
          <p:cNvPr id="1099" name="Text Placeholder 7">
            <a:extLst>
              <a:ext uri="{FF2B5EF4-FFF2-40B4-BE49-F238E27FC236}">
                <a16:creationId xmlns:a16="http://schemas.microsoft.com/office/drawing/2014/main" id="{4752872D-094E-4A62-0631-BB3B72C5C914}"/>
              </a:ext>
            </a:extLst>
          </p:cNvPr>
          <p:cNvSpPr txBox="1">
            <a:spLocks/>
          </p:cNvSpPr>
          <p:nvPr/>
        </p:nvSpPr>
        <p:spPr>
          <a:xfrm>
            <a:off x="1049292" y="5398428"/>
            <a:ext cx="1683764" cy="326928"/>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1050">
                <a:solidFill>
                  <a:schemeClr val="bg1"/>
                </a:solidFill>
                <a:latin typeface="Montserrat" pitchFamily="2" charset="0"/>
              </a:rPr>
              <a:t>XClarity One Hub</a:t>
            </a:r>
          </a:p>
        </p:txBody>
      </p:sp>
      <p:pic>
        <p:nvPicPr>
          <p:cNvPr id="1100" name="Graphic 1099" descr="Server outline">
            <a:extLst>
              <a:ext uri="{FF2B5EF4-FFF2-40B4-BE49-F238E27FC236}">
                <a16:creationId xmlns:a16="http://schemas.microsoft.com/office/drawing/2014/main" id="{C173E584-4419-D8E8-3D80-B95EA682F58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22644" y="5870756"/>
            <a:ext cx="455823" cy="455823"/>
          </a:xfrm>
          <a:prstGeom prst="rect">
            <a:avLst/>
          </a:prstGeom>
        </p:spPr>
      </p:pic>
      <p:sp>
        <p:nvSpPr>
          <p:cNvPr id="1101" name="Text Placeholder 7">
            <a:extLst>
              <a:ext uri="{FF2B5EF4-FFF2-40B4-BE49-F238E27FC236}">
                <a16:creationId xmlns:a16="http://schemas.microsoft.com/office/drawing/2014/main" id="{586DEDEA-C795-D4B0-36E0-94DC41A14A9E}"/>
              </a:ext>
            </a:extLst>
          </p:cNvPr>
          <p:cNvSpPr txBox="1">
            <a:spLocks/>
          </p:cNvSpPr>
          <p:nvPr/>
        </p:nvSpPr>
        <p:spPr>
          <a:xfrm>
            <a:off x="1049292" y="5935203"/>
            <a:ext cx="1683764" cy="326928"/>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1050">
                <a:solidFill>
                  <a:schemeClr val="bg1"/>
                </a:solidFill>
                <a:latin typeface="Montserrat" pitchFamily="2" charset="0"/>
              </a:rPr>
              <a:t>Managed Device</a:t>
            </a:r>
          </a:p>
        </p:txBody>
      </p:sp>
      <p:pic>
        <p:nvPicPr>
          <p:cNvPr id="1102" name="Graphic 1101" descr="Cloud outline">
            <a:extLst>
              <a:ext uri="{FF2B5EF4-FFF2-40B4-BE49-F238E27FC236}">
                <a16:creationId xmlns:a16="http://schemas.microsoft.com/office/drawing/2014/main" id="{1E131D60-3EBD-7FE8-DD1A-2D11BCF562E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22644" y="4350261"/>
            <a:ext cx="455823" cy="455823"/>
          </a:xfrm>
          <a:prstGeom prst="rect">
            <a:avLst/>
          </a:prstGeom>
        </p:spPr>
      </p:pic>
      <p:sp>
        <p:nvSpPr>
          <p:cNvPr id="1103" name="Text Placeholder 7">
            <a:extLst>
              <a:ext uri="{FF2B5EF4-FFF2-40B4-BE49-F238E27FC236}">
                <a16:creationId xmlns:a16="http://schemas.microsoft.com/office/drawing/2014/main" id="{62C27724-D5A3-6FC4-CFC5-4DFEC965DFF1}"/>
              </a:ext>
            </a:extLst>
          </p:cNvPr>
          <p:cNvSpPr txBox="1">
            <a:spLocks/>
          </p:cNvSpPr>
          <p:nvPr/>
        </p:nvSpPr>
        <p:spPr>
          <a:xfrm>
            <a:off x="1049292" y="4414708"/>
            <a:ext cx="1683764" cy="326928"/>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1050">
                <a:solidFill>
                  <a:schemeClr val="bg1"/>
                </a:solidFill>
                <a:latin typeface="Montserrat" pitchFamily="2" charset="0"/>
              </a:rPr>
              <a:t>Lenovo Cloud Services</a:t>
            </a:r>
          </a:p>
        </p:txBody>
      </p:sp>
      <p:sp>
        <p:nvSpPr>
          <p:cNvPr id="1104" name="Text Placeholder 7">
            <a:extLst>
              <a:ext uri="{FF2B5EF4-FFF2-40B4-BE49-F238E27FC236}">
                <a16:creationId xmlns:a16="http://schemas.microsoft.com/office/drawing/2014/main" id="{3651B5DC-8385-F67E-67C8-374EA5C13237}"/>
              </a:ext>
            </a:extLst>
          </p:cNvPr>
          <p:cNvSpPr txBox="1">
            <a:spLocks/>
          </p:cNvSpPr>
          <p:nvPr/>
        </p:nvSpPr>
        <p:spPr>
          <a:xfrm>
            <a:off x="1054251" y="4945266"/>
            <a:ext cx="1236422" cy="205738"/>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800">
                <a:solidFill>
                  <a:schemeClr val="bg1"/>
                </a:solidFill>
                <a:latin typeface="Montserrat" pitchFamily="2" charset="0"/>
              </a:rPr>
              <a:t>Lenovo managed</a:t>
            </a:r>
          </a:p>
        </p:txBody>
      </p:sp>
      <p:pic>
        <p:nvPicPr>
          <p:cNvPr id="1105" name="Graphic 1104" descr="Network outline">
            <a:extLst>
              <a:ext uri="{FF2B5EF4-FFF2-40B4-BE49-F238E27FC236}">
                <a16:creationId xmlns:a16="http://schemas.microsoft.com/office/drawing/2014/main" id="{E6B0C771-FF3D-90AE-45A4-4A1E9487410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708051" y="5355227"/>
            <a:ext cx="455823" cy="455823"/>
          </a:xfrm>
          <a:prstGeom prst="rect">
            <a:avLst/>
          </a:prstGeom>
        </p:spPr>
      </p:pic>
      <p:sp>
        <p:nvSpPr>
          <p:cNvPr id="1106" name="Text Placeholder 7">
            <a:extLst>
              <a:ext uri="{FF2B5EF4-FFF2-40B4-BE49-F238E27FC236}">
                <a16:creationId xmlns:a16="http://schemas.microsoft.com/office/drawing/2014/main" id="{6DA36E94-462E-CB7C-66DA-15B759E7FBE9}"/>
              </a:ext>
            </a:extLst>
          </p:cNvPr>
          <p:cNvSpPr txBox="1">
            <a:spLocks/>
          </p:cNvSpPr>
          <p:nvPr/>
        </p:nvSpPr>
        <p:spPr>
          <a:xfrm>
            <a:off x="4130790" y="4826136"/>
            <a:ext cx="1683764" cy="326928"/>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1050">
                <a:solidFill>
                  <a:schemeClr val="bg1"/>
                </a:solidFill>
                <a:latin typeface="Montserrat" pitchFamily="2" charset="0"/>
              </a:rPr>
              <a:t>XClarity One Portal</a:t>
            </a:r>
          </a:p>
        </p:txBody>
      </p:sp>
      <p:sp>
        <p:nvSpPr>
          <p:cNvPr id="1107" name="Text Placeholder 7">
            <a:extLst>
              <a:ext uri="{FF2B5EF4-FFF2-40B4-BE49-F238E27FC236}">
                <a16:creationId xmlns:a16="http://schemas.microsoft.com/office/drawing/2014/main" id="{0219F9C9-10EB-9981-8837-E7D113FCCE56}"/>
              </a:ext>
            </a:extLst>
          </p:cNvPr>
          <p:cNvSpPr txBox="1">
            <a:spLocks/>
          </p:cNvSpPr>
          <p:nvPr/>
        </p:nvSpPr>
        <p:spPr>
          <a:xfrm>
            <a:off x="4130790" y="5419674"/>
            <a:ext cx="1683764" cy="326928"/>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1050">
                <a:solidFill>
                  <a:schemeClr val="bg1"/>
                </a:solidFill>
                <a:latin typeface="Montserrat" pitchFamily="2" charset="0"/>
              </a:rPr>
              <a:t>XClarity One Hub</a:t>
            </a:r>
          </a:p>
        </p:txBody>
      </p:sp>
      <p:pic>
        <p:nvPicPr>
          <p:cNvPr id="1108" name="Graphic 1107" descr="Server outline">
            <a:extLst>
              <a:ext uri="{FF2B5EF4-FFF2-40B4-BE49-F238E27FC236}">
                <a16:creationId xmlns:a16="http://schemas.microsoft.com/office/drawing/2014/main" id="{B6484808-2EF9-F512-B578-A107B04B939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701253" y="5870756"/>
            <a:ext cx="455823" cy="455823"/>
          </a:xfrm>
          <a:prstGeom prst="rect">
            <a:avLst/>
          </a:prstGeom>
        </p:spPr>
      </p:pic>
      <p:sp>
        <p:nvSpPr>
          <p:cNvPr id="1109" name="Text Placeholder 7">
            <a:extLst>
              <a:ext uri="{FF2B5EF4-FFF2-40B4-BE49-F238E27FC236}">
                <a16:creationId xmlns:a16="http://schemas.microsoft.com/office/drawing/2014/main" id="{4263DF98-0DA8-9629-52D6-99B58562A715}"/>
              </a:ext>
            </a:extLst>
          </p:cNvPr>
          <p:cNvSpPr txBox="1">
            <a:spLocks/>
          </p:cNvSpPr>
          <p:nvPr/>
        </p:nvSpPr>
        <p:spPr>
          <a:xfrm>
            <a:off x="4130790" y="5935203"/>
            <a:ext cx="1683764" cy="326928"/>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1050">
                <a:solidFill>
                  <a:schemeClr val="bg1"/>
                </a:solidFill>
                <a:latin typeface="Montserrat" pitchFamily="2" charset="0"/>
              </a:rPr>
              <a:t>Managed Device</a:t>
            </a:r>
          </a:p>
        </p:txBody>
      </p:sp>
      <p:pic>
        <p:nvPicPr>
          <p:cNvPr id="1110" name="Graphic 1109" descr="Cloud outline">
            <a:extLst>
              <a:ext uri="{FF2B5EF4-FFF2-40B4-BE49-F238E27FC236}">
                <a16:creationId xmlns:a16="http://schemas.microsoft.com/office/drawing/2014/main" id="{E8B4FD7E-BF19-2D8D-AB23-35707F5CCF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701253" y="4320706"/>
            <a:ext cx="455823" cy="455823"/>
          </a:xfrm>
          <a:prstGeom prst="rect">
            <a:avLst/>
          </a:prstGeom>
        </p:spPr>
      </p:pic>
      <p:sp>
        <p:nvSpPr>
          <p:cNvPr id="1111" name="Text Placeholder 7">
            <a:extLst>
              <a:ext uri="{FF2B5EF4-FFF2-40B4-BE49-F238E27FC236}">
                <a16:creationId xmlns:a16="http://schemas.microsoft.com/office/drawing/2014/main" id="{11C5A096-0B5C-CB26-F7B2-9E7FEDF12294}"/>
              </a:ext>
            </a:extLst>
          </p:cNvPr>
          <p:cNvSpPr txBox="1">
            <a:spLocks/>
          </p:cNvSpPr>
          <p:nvPr/>
        </p:nvSpPr>
        <p:spPr>
          <a:xfrm>
            <a:off x="4130790" y="4371850"/>
            <a:ext cx="1683764" cy="326928"/>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1050">
                <a:solidFill>
                  <a:schemeClr val="bg1"/>
                </a:solidFill>
                <a:latin typeface="Montserrat" pitchFamily="2" charset="0"/>
              </a:rPr>
              <a:t>Lenovo Cloud Services</a:t>
            </a:r>
          </a:p>
        </p:txBody>
      </p:sp>
      <p:grpSp>
        <p:nvGrpSpPr>
          <p:cNvPr id="1112" name="Group 1111">
            <a:extLst>
              <a:ext uri="{FF2B5EF4-FFF2-40B4-BE49-F238E27FC236}">
                <a16:creationId xmlns:a16="http://schemas.microsoft.com/office/drawing/2014/main" id="{F6CFAC69-7424-1207-3343-0F347336FD53}"/>
              </a:ext>
            </a:extLst>
          </p:cNvPr>
          <p:cNvGrpSpPr/>
          <p:nvPr/>
        </p:nvGrpSpPr>
        <p:grpSpPr>
          <a:xfrm>
            <a:off x="3210446" y="5595150"/>
            <a:ext cx="2904051" cy="479327"/>
            <a:chOff x="906401" y="3214606"/>
            <a:chExt cx="2904051" cy="479327"/>
          </a:xfrm>
        </p:grpSpPr>
        <p:sp>
          <p:nvSpPr>
            <p:cNvPr id="1113" name="Text Placeholder 7">
              <a:extLst>
                <a:ext uri="{FF2B5EF4-FFF2-40B4-BE49-F238E27FC236}">
                  <a16:creationId xmlns:a16="http://schemas.microsoft.com/office/drawing/2014/main" id="{7005A997-31EF-18F5-78CF-0E2EC81A1ABA}"/>
                </a:ext>
              </a:extLst>
            </p:cNvPr>
            <p:cNvSpPr txBox="1">
              <a:spLocks/>
            </p:cNvSpPr>
            <p:nvPr/>
          </p:nvSpPr>
          <p:spPr>
            <a:xfrm>
              <a:off x="906401" y="3214606"/>
              <a:ext cx="2904051" cy="326928"/>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endParaRPr lang="en-US" sz="800">
                <a:solidFill>
                  <a:schemeClr val="bg1"/>
                </a:solidFill>
                <a:latin typeface="Montserrat" pitchFamily="2" charset="0"/>
              </a:endParaRPr>
            </a:p>
          </p:txBody>
        </p:sp>
        <p:sp>
          <p:nvSpPr>
            <p:cNvPr id="1114" name="Text Placeholder 7">
              <a:extLst>
                <a:ext uri="{FF2B5EF4-FFF2-40B4-BE49-F238E27FC236}">
                  <a16:creationId xmlns:a16="http://schemas.microsoft.com/office/drawing/2014/main" id="{4790C7B0-CD0F-0530-4DC8-7F554BED92DC}"/>
                </a:ext>
              </a:extLst>
            </p:cNvPr>
            <p:cNvSpPr txBox="1">
              <a:spLocks/>
            </p:cNvSpPr>
            <p:nvPr/>
          </p:nvSpPr>
          <p:spPr>
            <a:xfrm>
              <a:off x="906401" y="3385184"/>
              <a:ext cx="2336800" cy="308749"/>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800">
                  <a:solidFill>
                    <a:schemeClr val="bg1"/>
                  </a:solidFill>
                  <a:latin typeface="Montserrat" pitchFamily="2" charset="0"/>
                </a:rPr>
                <a:t>on-prem</a:t>
              </a:r>
            </a:p>
          </p:txBody>
        </p:sp>
        <p:cxnSp>
          <p:nvCxnSpPr>
            <p:cNvPr id="1115" name="Straight Connector 1114">
              <a:extLst>
                <a:ext uri="{FF2B5EF4-FFF2-40B4-BE49-F238E27FC236}">
                  <a16:creationId xmlns:a16="http://schemas.microsoft.com/office/drawing/2014/main" id="{965DC1C1-7250-5165-ABD5-2E175B985502}"/>
                </a:ext>
              </a:extLst>
            </p:cNvPr>
            <p:cNvCxnSpPr>
              <a:cxnSpLocks/>
            </p:cNvCxnSpPr>
            <p:nvPr/>
          </p:nvCxnSpPr>
          <p:spPr>
            <a:xfrm>
              <a:off x="1005840" y="3429000"/>
              <a:ext cx="2499360" cy="0"/>
            </a:xfrm>
            <a:prstGeom prst="line">
              <a:avLst/>
            </a:prstGeom>
            <a:ln w="9525">
              <a:solidFill>
                <a:schemeClr val="bg1"/>
              </a:solidFill>
              <a:prstDash val="dash"/>
              <a:miter lim="800000"/>
            </a:ln>
          </p:spPr>
          <p:style>
            <a:lnRef idx="1">
              <a:schemeClr val="accent1"/>
            </a:lnRef>
            <a:fillRef idx="0">
              <a:schemeClr val="accent1"/>
            </a:fillRef>
            <a:effectRef idx="0">
              <a:schemeClr val="accent1"/>
            </a:effectRef>
            <a:fontRef idx="minor">
              <a:schemeClr val="tx1"/>
            </a:fontRef>
          </p:style>
        </p:cxnSp>
      </p:grpSp>
      <p:grpSp>
        <p:nvGrpSpPr>
          <p:cNvPr id="1116" name="Group 1115">
            <a:extLst>
              <a:ext uri="{FF2B5EF4-FFF2-40B4-BE49-F238E27FC236}">
                <a16:creationId xmlns:a16="http://schemas.microsoft.com/office/drawing/2014/main" id="{9DD4CCC0-487F-2F41-E1B7-00D2EEDF33E4}"/>
              </a:ext>
            </a:extLst>
          </p:cNvPr>
          <p:cNvGrpSpPr/>
          <p:nvPr/>
        </p:nvGrpSpPr>
        <p:grpSpPr>
          <a:xfrm>
            <a:off x="3210446" y="5012873"/>
            <a:ext cx="2904051" cy="479327"/>
            <a:chOff x="906401" y="3214606"/>
            <a:chExt cx="2904051" cy="479327"/>
          </a:xfrm>
        </p:grpSpPr>
        <p:sp>
          <p:nvSpPr>
            <p:cNvPr id="1117" name="Text Placeholder 7">
              <a:extLst>
                <a:ext uri="{FF2B5EF4-FFF2-40B4-BE49-F238E27FC236}">
                  <a16:creationId xmlns:a16="http://schemas.microsoft.com/office/drawing/2014/main" id="{01292FED-7991-83A4-8CC0-72593664647F}"/>
                </a:ext>
              </a:extLst>
            </p:cNvPr>
            <p:cNvSpPr txBox="1">
              <a:spLocks/>
            </p:cNvSpPr>
            <p:nvPr/>
          </p:nvSpPr>
          <p:spPr>
            <a:xfrm>
              <a:off x="906401" y="3214606"/>
              <a:ext cx="2904051" cy="326928"/>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800">
                  <a:solidFill>
                    <a:schemeClr val="bg1"/>
                  </a:solidFill>
                  <a:latin typeface="Montserrat" pitchFamily="2" charset="0"/>
                </a:rPr>
                <a:t>cloud</a:t>
              </a:r>
            </a:p>
          </p:txBody>
        </p:sp>
        <p:sp>
          <p:nvSpPr>
            <p:cNvPr id="1118" name="Text Placeholder 7">
              <a:extLst>
                <a:ext uri="{FF2B5EF4-FFF2-40B4-BE49-F238E27FC236}">
                  <a16:creationId xmlns:a16="http://schemas.microsoft.com/office/drawing/2014/main" id="{A3AEFD39-CA6F-9D45-7DA8-AA758D473252}"/>
                </a:ext>
              </a:extLst>
            </p:cNvPr>
            <p:cNvSpPr txBox="1">
              <a:spLocks/>
            </p:cNvSpPr>
            <p:nvPr/>
          </p:nvSpPr>
          <p:spPr>
            <a:xfrm>
              <a:off x="906401" y="3385184"/>
              <a:ext cx="2336800" cy="308749"/>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800">
                  <a:solidFill>
                    <a:schemeClr val="bg1"/>
                  </a:solidFill>
                  <a:latin typeface="Montserrat" pitchFamily="2" charset="0"/>
                </a:rPr>
                <a:t>cloud or on-prem</a:t>
              </a:r>
            </a:p>
          </p:txBody>
        </p:sp>
        <p:cxnSp>
          <p:nvCxnSpPr>
            <p:cNvPr id="1119" name="Straight Connector 1118">
              <a:extLst>
                <a:ext uri="{FF2B5EF4-FFF2-40B4-BE49-F238E27FC236}">
                  <a16:creationId xmlns:a16="http://schemas.microsoft.com/office/drawing/2014/main" id="{5F3264CA-7C2C-5EA8-CBC8-154906FC01B4}"/>
                </a:ext>
              </a:extLst>
            </p:cNvPr>
            <p:cNvCxnSpPr>
              <a:cxnSpLocks/>
            </p:cNvCxnSpPr>
            <p:nvPr/>
          </p:nvCxnSpPr>
          <p:spPr>
            <a:xfrm>
              <a:off x="1005840" y="3429000"/>
              <a:ext cx="2499360" cy="0"/>
            </a:xfrm>
            <a:prstGeom prst="line">
              <a:avLst/>
            </a:prstGeom>
            <a:ln w="9525">
              <a:solidFill>
                <a:schemeClr val="bg1"/>
              </a:solidFill>
              <a:prstDash val="dash"/>
              <a:miter lim="800000"/>
            </a:ln>
          </p:spPr>
          <p:style>
            <a:lnRef idx="1">
              <a:schemeClr val="accent1"/>
            </a:lnRef>
            <a:fillRef idx="0">
              <a:schemeClr val="accent1"/>
            </a:fillRef>
            <a:effectRef idx="0">
              <a:schemeClr val="accent1"/>
            </a:effectRef>
            <a:fontRef idx="minor">
              <a:schemeClr val="tx1"/>
            </a:fontRef>
          </p:style>
        </p:cxnSp>
      </p:grpSp>
      <p:sp>
        <p:nvSpPr>
          <p:cNvPr id="1120" name="Text Placeholder 7">
            <a:extLst>
              <a:ext uri="{FF2B5EF4-FFF2-40B4-BE49-F238E27FC236}">
                <a16:creationId xmlns:a16="http://schemas.microsoft.com/office/drawing/2014/main" id="{469DB958-D325-0420-A366-91352FF8E869}"/>
              </a:ext>
            </a:extLst>
          </p:cNvPr>
          <p:cNvSpPr txBox="1">
            <a:spLocks/>
          </p:cNvSpPr>
          <p:nvPr/>
        </p:nvSpPr>
        <p:spPr>
          <a:xfrm>
            <a:off x="4125675" y="4948439"/>
            <a:ext cx="963109" cy="194046"/>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800">
                <a:solidFill>
                  <a:schemeClr val="bg1"/>
                </a:solidFill>
                <a:latin typeface="Montserrat" pitchFamily="2" charset="0"/>
              </a:rPr>
              <a:t>User managed</a:t>
            </a:r>
          </a:p>
        </p:txBody>
      </p:sp>
      <p:pic>
        <p:nvPicPr>
          <p:cNvPr id="1121" name="Graphic 1120" descr="Ui Ux outline">
            <a:extLst>
              <a:ext uri="{FF2B5EF4-FFF2-40B4-BE49-F238E27FC236}">
                <a16:creationId xmlns:a16="http://schemas.microsoft.com/office/drawing/2014/main" id="{5AFE5E76-786E-D9CB-4F80-633AACFD091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751808" y="4753487"/>
            <a:ext cx="417938" cy="417938"/>
          </a:xfrm>
          <a:prstGeom prst="rect">
            <a:avLst/>
          </a:prstGeom>
        </p:spPr>
      </p:pic>
      <p:pic>
        <p:nvPicPr>
          <p:cNvPr id="1122" name="Graphic 1121" descr="Ui Ux outline">
            <a:extLst>
              <a:ext uri="{FF2B5EF4-FFF2-40B4-BE49-F238E27FC236}">
                <a16:creationId xmlns:a16="http://schemas.microsoft.com/office/drawing/2014/main" id="{15C13DFC-CC4B-221B-FE4C-CE00E4EA21A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41586" y="4767655"/>
            <a:ext cx="417938" cy="417938"/>
          </a:xfrm>
          <a:prstGeom prst="rect">
            <a:avLst/>
          </a:prstGeom>
        </p:spPr>
      </p:pic>
      <p:grpSp>
        <p:nvGrpSpPr>
          <p:cNvPr id="1139" name="Group 1138">
            <a:extLst>
              <a:ext uri="{FF2B5EF4-FFF2-40B4-BE49-F238E27FC236}">
                <a16:creationId xmlns:a16="http://schemas.microsoft.com/office/drawing/2014/main" id="{8B3E9DB6-7111-F5FF-F051-F66EB215EA56}"/>
              </a:ext>
            </a:extLst>
          </p:cNvPr>
          <p:cNvGrpSpPr/>
          <p:nvPr/>
        </p:nvGrpSpPr>
        <p:grpSpPr>
          <a:xfrm>
            <a:off x="148209" y="5592071"/>
            <a:ext cx="2904051" cy="479327"/>
            <a:chOff x="906401" y="3214606"/>
            <a:chExt cx="2904051" cy="479327"/>
          </a:xfrm>
        </p:grpSpPr>
        <p:sp>
          <p:nvSpPr>
            <p:cNvPr id="1140" name="Text Placeholder 7">
              <a:extLst>
                <a:ext uri="{FF2B5EF4-FFF2-40B4-BE49-F238E27FC236}">
                  <a16:creationId xmlns:a16="http://schemas.microsoft.com/office/drawing/2014/main" id="{14601783-D3F5-FC7C-4D46-72EFF808E77F}"/>
                </a:ext>
              </a:extLst>
            </p:cNvPr>
            <p:cNvSpPr txBox="1">
              <a:spLocks/>
            </p:cNvSpPr>
            <p:nvPr/>
          </p:nvSpPr>
          <p:spPr>
            <a:xfrm>
              <a:off x="906401" y="3214606"/>
              <a:ext cx="2904051" cy="326928"/>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endParaRPr lang="en-US" sz="800">
                <a:solidFill>
                  <a:schemeClr val="bg1"/>
                </a:solidFill>
                <a:latin typeface="Montserrat" pitchFamily="2" charset="0"/>
              </a:endParaRPr>
            </a:p>
          </p:txBody>
        </p:sp>
        <p:sp>
          <p:nvSpPr>
            <p:cNvPr id="1141" name="Text Placeholder 7">
              <a:extLst>
                <a:ext uri="{FF2B5EF4-FFF2-40B4-BE49-F238E27FC236}">
                  <a16:creationId xmlns:a16="http://schemas.microsoft.com/office/drawing/2014/main" id="{A3A51D36-C373-A058-70C8-766BEF870014}"/>
                </a:ext>
              </a:extLst>
            </p:cNvPr>
            <p:cNvSpPr txBox="1">
              <a:spLocks/>
            </p:cNvSpPr>
            <p:nvPr/>
          </p:nvSpPr>
          <p:spPr>
            <a:xfrm>
              <a:off x="906401" y="3385184"/>
              <a:ext cx="2336800" cy="308749"/>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800">
                  <a:solidFill>
                    <a:schemeClr val="bg1"/>
                  </a:solidFill>
                  <a:latin typeface="Montserrat" pitchFamily="2" charset="0"/>
                </a:rPr>
                <a:t>on-prem</a:t>
              </a:r>
            </a:p>
          </p:txBody>
        </p:sp>
        <p:cxnSp>
          <p:nvCxnSpPr>
            <p:cNvPr id="1142" name="Straight Connector 1141">
              <a:extLst>
                <a:ext uri="{FF2B5EF4-FFF2-40B4-BE49-F238E27FC236}">
                  <a16:creationId xmlns:a16="http://schemas.microsoft.com/office/drawing/2014/main" id="{AE8CA35E-5D9C-BCB3-B45A-41B1EA555179}"/>
                </a:ext>
              </a:extLst>
            </p:cNvPr>
            <p:cNvCxnSpPr>
              <a:cxnSpLocks/>
            </p:cNvCxnSpPr>
            <p:nvPr/>
          </p:nvCxnSpPr>
          <p:spPr>
            <a:xfrm>
              <a:off x="1005840" y="3429000"/>
              <a:ext cx="2499360" cy="0"/>
            </a:xfrm>
            <a:prstGeom prst="line">
              <a:avLst/>
            </a:prstGeom>
            <a:ln w="9525">
              <a:solidFill>
                <a:schemeClr val="bg1"/>
              </a:solidFill>
              <a:prstDash val="dash"/>
              <a:miter lim="800000"/>
            </a:ln>
          </p:spPr>
          <p:style>
            <a:lnRef idx="1">
              <a:schemeClr val="accent1"/>
            </a:lnRef>
            <a:fillRef idx="0">
              <a:schemeClr val="accent1"/>
            </a:fillRef>
            <a:effectRef idx="0">
              <a:schemeClr val="accent1"/>
            </a:effectRef>
            <a:fontRef idx="minor">
              <a:schemeClr val="tx1"/>
            </a:fontRef>
          </p:style>
        </p:cxnSp>
      </p:grpSp>
      <p:grpSp>
        <p:nvGrpSpPr>
          <p:cNvPr id="1143" name="Group 1142">
            <a:extLst>
              <a:ext uri="{FF2B5EF4-FFF2-40B4-BE49-F238E27FC236}">
                <a16:creationId xmlns:a16="http://schemas.microsoft.com/office/drawing/2014/main" id="{F022CBB7-3198-C156-33FE-7298CB89A600}"/>
              </a:ext>
            </a:extLst>
          </p:cNvPr>
          <p:cNvGrpSpPr/>
          <p:nvPr/>
        </p:nvGrpSpPr>
        <p:grpSpPr>
          <a:xfrm>
            <a:off x="127400" y="4993789"/>
            <a:ext cx="2904051" cy="479327"/>
            <a:chOff x="906401" y="3214606"/>
            <a:chExt cx="2904051" cy="479327"/>
          </a:xfrm>
        </p:grpSpPr>
        <p:sp>
          <p:nvSpPr>
            <p:cNvPr id="1144" name="Text Placeholder 7">
              <a:extLst>
                <a:ext uri="{FF2B5EF4-FFF2-40B4-BE49-F238E27FC236}">
                  <a16:creationId xmlns:a16="http://schemas.microsoft.com/office/drawing/2014/main" id="{D71B3A76-9FA7-4D5B-E3BF-62F05C32F062}"/>
                </a:ext>
              </a:extLst>
            </p:cNvPr>
            <p:cNvSpPr txBox="1">
              <a:spLocks/>
            </p:cNvSpPr>
            <p:nvPr/>
          </p:nvSpPr>
          <p:spPr>
            <a:xfrm>
              <a:off x="906401" y="3214606"/>
              <a:ext cx="2904051" cy="326928"/>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800">
                  <a:solidFill>
                    <a:schemeClr val="bg1"/>
                  </a:solidFill>
                  <a:latin typeface="Montserrat" pitchFamily="2" charset="0"/>
                </a:rPr>
                <a:t>cloud</a:t>
              </a:r>
            </a:p>
          </p:txBody>
        </p:sp>
        <p:sp>
          <p:nvSpPr>
            <p:cNvPr id="1145" name="Text Placeholder 7">
              <a:extLst>
                <a:ext uri="{FF2B5EF4-FFF2-40B4-BE49-F238E27FC236}">
                  <a16:creationId xmlns:a16="http://schemas.microsoft.com/office/drawing/2014/main" id="{86E23C1E-45E1-7A5A-23A9-704E9FE7A901}"/>
                </a:ext>
              </a:extLst>
            </p:cNvPr>
            <p:cNvSpPr txBox="1">
              <a:spLocks/>
            </p:cNvSpPr>
            <p:nvPr/>
          </p:nvSpPr>
          <p:spPr>
            <a:xfrm>
              <a:off x="906401" y="3385184"/>
              <a:ext cx="2336800" cy="308749"/>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800">
                  <a:solidFill>
                    <a:schemeClr val="bg1"/>
                  </a:solidFill>
                  <a:latin typeface="Montserrat" pitchFamily="2" charset="0"/>
                </a:rPr>
                <a:t>cloud or on-prem</a:t>
              </a:r>
            </a:p>
          </p:txBody>
        </p:sp>
        <p:cxnSp>
          <p:nvCxnSpPr>
            <p:cNvPr id="1146" name="Straight Connector 1145">
              <a:extLst>
                <a:ext uri="{FF2B5EF4-FFF2-40B4-BE49-F238E27FC236}">
                  <a16:creationId xmlns:a16="http://schemas.microsoft.com/office/drawing/2014/main" id="{9D962B6A-B688-4771-F6F2-EE677E9A1152}"/>
                </a:ext>
              </a:extLst>
            </p:cNvPr>
            <p:cNvCxnSpPr>
              <a:cxnSpLocks/>
            </p:cNvCxnSpPr>
            <p:nvPr/>
          </p:nvCxnSpPr>
          <p:spPr>
            <a:xfrm>
              <a:off x="1005840" y="3429000"/>
              <a:ext cx="2499360" cy="0"/>
            </a:xfrm>
            <a:prstGeom prst="line">
              <a:avLst/>
            </a:prstGeom>
            <a:ln w="9525">
              <a:solidFill>
                <a:schemeClr val="bg1"/>
              </a:solidFill>
              <a:prstDash val="dash"/>
              <a:miter lim="800000"/>
            </a:ln>
          </p:spPr>
          <p:style>
            <a:lnRef idx="1">
              <a:schemeClr val="accent1"/>
            </a:lnRef>
            <a:fillRef idx="0">
              <a:schemeClr val="accent1"/>
            </a:fillRef>
            <a:effectRef idx="0">
              <a:schemeClr val="accent1"/>
            </a:effectRef>
            <a:fontRef idx="minor">
              <a:schemeClr val="tx1"/>
            </a:fontRef>
          </p:style>
        </p:cxnSp>
      </p:grpSp>
      <p:sp>
        <p:nvSpPr>
          <p:cNvPr id="1173" name="Rectangle 1172">
            <a:extLst>
              <a:ext uri="{FF2B5EF4-FFF2-40B4-BE49-F238E27FC236}">
                <a16:creationId xmlns:a16="http://schemas.microsoft.com/office/drawing/2014/main" id="{F59C2297-35B0-0EEE-7D3C-F9ABC9600E08}"/>
              </a:ext>
            </a:extLst>
          </p:cNvPr>
          <p:cNvSpPr/>
          <p:nvPr/>
        </p:nvSpPr>
        <p:spPr>
          <a:xfrm>
            <a:off x="148209" y="4350261"/>
            <a:ext cx="2674359" cy="197631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GB" sz="1600" err="1">
              <a:solidFill>
                <a:prstClr val="white"/>
              </a:solidFill>
            </a:endParaRPr>
          </a:p>
        </p:txBody>
      </p:sp>
      <p:sp>
        <p:nvSpPr>
          <p:cNvPr id="1174" name="Rectangle 1173">
            <a:extLst>
              <a:ext uri="{FF2B5EF4-FFF2-40B4-BE49-F238E27FC236}">
                <a16:creationId xmlns:a16="http://schemas.microsoft.com/office/drawing/2014/main" id="{8284F860-F358-6552-FE5E-D7654159D97A}"/>
              </a:ext>
            </a:extLst>
          </p:cNvPr>
          <p:cNvSpPr/>
          <p:nvPr/>
        </p:nvSpPr>
        <p:spPr>
          <a:xfrm>
            <a:off x="3217209" y="4368496"/>
            <a:ext cx="2674359" cy="197631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GB" sz="1600" err="1">
              <a:solidFill>
                <a:prstClr val="white"/>
              </a:solidFill>
            </a:endParaRPr>
          </a:p>
        </p:txBody>
      </p:sp>
      <p:sp>
        <p:nvSpPr>
          <p:cNvPr id="1175" name="Rectangle 1174">
            <a:extLst>
              <a:ext uri="{FF2B5EF4-FFF2-40B4-BE49-F238E27FC236}">
                <a16:creationId xmlns:a16="http://schemas.microsoft.com/office/drawing/2014/main" id="{B67C9E94-1B35-0EFA-147C-28DBFD296FD1}"/>
              </a:ext>
            </a:extLst>
          </p:cNvPr>
          <p:cNvSpPr/>
          <p:nvPr/>
        </p:nvSpPr>
        <p:spPr>
          <a:xfrm>
            <a:off x="6187888" y="4368496"/>
            <a:ext cx="2674359" cy="197631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GB" sz="1600" err="1">
              <a:solidFill>
                <a:prstClr val="white"/>
              </a:solidFill>
            </a:endParaRPr>
          </a:p>
        </p:txBody>
      </p:sp>
      <p:sp>
        <p:nvSpPr>
          <p:cNvPr id="1176" name="Rectangle 1175">
            <a:extLst>
              <a:ext uri="{FF2B5EF4-FFF2-40B4-BE49-F238E27FC236}">
                <a16:creationId xmlns:a16="http://schemas.microsoft.com/office/drawing/2014/main" id="{E39D7B43-D6A5-FB52-4196-BBE7FA3B57D4}"/>
              </a:ext>
            </a:extLst>
          </p:cNvPr>
          <p:cNvSpPr/>
          <p:nvPr/>
        </p:nvSpPr>
        <p:spPr>
          <a:xfrm>
            <a:off x="9387066" y="4355148"/>
            <a:ext cx="2674359" cy="197631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lang="en-GB" sz="1600" err="1">
              <a:solidFill>
                <a:prstClr val="white"/>
              </a:solidFill>
            </a:endParaRPr>
          </a:p>
        </p:txBody>
      </p:sp>
      <p:sp>
        <p:nvSpPr>
          <p:cNvPr id="4" name="TextBox 3">
            <a:extLst>
              <a:ext uri="{FF2B5EF4-FFF2-40B4-BE49-F238E27FC236}">
                <a16:creationId xmlns:a16="http://schemas.microsoft.com/office/drawing/2014/main" id="{96AEE389-8017-28AF-C172-F04293337C80}"/>
              </a:ext>
            </a:extLst>
          </p:cNvPr>
          <p:cNvSpPr txBox="1"/>
          <p:nvPr/>
        </p:nvSpPr>
        <p:spPr>
          <a:xfrm>
            <a:off x="10388996" y="6568265"/>
            <a:ext cx="1226618" cy="261610"/>
          </a:xfrm>
          <a:prstGeom prst="rect">
            <a:avLst/>
          </a:prstGeom>
          <a:noFill/>
        </p:spPr>
        <p:txBody>
          <a:bodyPr wrap="none" rtlCol="0">
            <a:spAutoFit/>
          </a:bodyPr>
          <a:lstStyle/>
          <a:p>
            <a:pPr algn="l"/>
            <a:r>
              <a:rPr lang="en-GB" sz="1100">
                <a:solidFill>
                  <a:schemeClr val="bg1"/>
                </a:solidFill>
                <a:latin typeface="Arial" pitchFamily="34" charset="0"/>
                <a:cs typeface="Arial" pitchFamily="34" charset="0"/>
              </a:rPr>
              <a:t>*Future Function</a:t>
            </a:r>
          </a:p>
        </p:txBody>
      </p:sp>
      <p:sp>
        <p:nvSpPr>
          <p:cNvPr id="5" name="Title 4">
            <a:extLst>
              <a:ext uri="{FF2B5EF4-FFF2-40B4-BE49-F238E27FC236}">
                <a16:creationId xmlns:a16="http://schemas.microsoft.com/office/drawing/2014/main" id="{5967319B-A318-DB80-0559-B9086C924E8A}"/>
              </a:ext>
            </a:extLst>
          </p:cNvPr>
          <p:cNvSpPr>
            <a:spLocks noGrp="1"/>
          </p:cNvSpPr>
          <p:nvPr>
            <p:ph type="title"/>
          </p:nvPr>
        </p:nvSpPr>
        <p:spPr>
          <a:xfrm>
            <a:off x="760413" y="609600"/>
            <a:ext cx="10671049" cy="418576"/>
          </a:xfrm>
        </p:spPr>
        <p:txBody>
          <a:bodyPr/>
          <a:lstStyle/>
          <a:p>
            <a:r>
              <a:rPr lang="en-US" dirty="0"/>
              <a:t>Lenovo XClarity One – Flexible Deployment</a:t>
            </a:r>
            <a:br>
              <a:rPr lang="en-US" dirty="0"/>
            </a:br>
            <a:br>
              <a:rPr lang="en-US" dirty="0"/>
            </a:br>
            <a:endParaRPr lang="en-US" dirty="0"/>
          </a:p>
        </p:txBody>
      </p:sp>
    </p:spTree>
    <p:extLst>
      <p:ext uri="{BB962C8B-B14F-4D97-AF65-F5344CB8AC3E}">
        <p14:creationId xmlns:p14="http://schemas.microsoft.com/office/powerpoint/2010/main" val="142142828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a:extLst>
            <a:ext uri="{FF2B5EF4-FFF2-40B4-BE49-F238E27FC236}">
              <a16:creationId xmlns:a16="http://schemas.microsoft.com/office/drawing/2014/main" id="{929FA4CC-0C5D-0CC9-8CBC-BA8A87FD79EA}"/>
            </a:ext>
          </a:extLst>
        </p:cNvPr>
        <p:cNvGrpSpPr/>
        <p:nvPr/>
      </p:nvGrpSpPr>
      <p:grpSpPr>
        <a:xfrm>
          <a:off x="0" y="0"/>
          <a:ext cx="0" cy="0"/>
          <a:chOff x="0" y="0"/>
          <a:chExt cx="0" cy="0"/>
        </a:xfrm>
      </p:grpSpPr>
      <p:sp>
        <p:nvSpPr>
          <p:cNvPr id="9" name="Text Placeholder 4">
            <a:extLst>
              <a:ext uri="{FF2B5EF4-FFF2-40B4-BE49-F238E27FC236}">
                <a16:creationId xmlns:a16="http://schemas.microsoft.com/office/drawing/2014/main" id="{48CF86B4-7E8F-9A4F-4E6B-FC87FE90630D}"/>
              </a:ext>
            </a:extLst>
          </p:cNvPr>
          <p:cNvSpPr txBox="1">
            <a:spLocks/>
          </p:cNvSpPr>
          <p:nvPr/>
        </p:nvSpPr>
        <p:spPr>
          <a:xfrm>
            <a:off x="684594" y="1499669"/>
            <a:ext cx="10819636" cy="1089529"/>
          </a:xfrm>
          <a:prstGeom prst="rect">
            <a:avLst/>
          </a:prstGeom>
        </p:spPr>
        <p:txBody>
          <a:bodyPr wrap="square" lIns="0" rIns="0" anchor="ctr" anchorCtr="0">
            <a:spAutoFit/>
          </a:bodyPr>
          <a:lstStyle>
            <a:lvl1pPr marL="0" indent="0" algn="l" defTabSz="1218987" rtl="0" eaLnBrk="1" latinLnBrk="0" hangingPunct="1">
              <a:lnSpc>
                <a:spcPct val="80000"/>
              </a:lnSpc>
              <a:spcBef>
                <a:spcPts val="0"/>
              </a:spcBef>
              <a:buClrTx/>
              <a:buFont typeface="Arial" panose="020B0604020202020204" pitchFamily="34" charset="0"/>
              <a:buNone/>
              <a:defRPr sz="8800" b="1" kern="1200">
                <a:solidFill>
                  <a:schemeClr val="bg1"/>
                </a:solidFill>
                <a:latin typeface="Arial" pitchFamily="34" charset="0"/>
                <a:ea typeface="+mn-ea"/>
                <a:cs typeface="Arial" pitchFamily="34" charset="0"/>
              </a:defRPr>
            </a:lvl1pPr>
            <a:lvl2pPr marL="609494" indent="0" algn="l" defTabSz="1218987" rtl="0" eaLnBrk="1" latinLnBrk="0" hangingPunct="1">
              <a:spcBef>
                <a:spcPct val="20000"/>
              </a:spcBef>
              <a:buClrTx/>
              <a:buFont typeface="Arial" panose="020B0604020202020204" pitchFamily="34" charset="0"/>
              <a:buNone/>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defTabSz="1218590">
              <a:buClr>
                <a:srgbClr val="000000"/>
              </a:buClr>
              <a:defRPr/>
            </a:pPr>
            <a:r>
              <a:rPr lang="en-US" sz="2000" kern="0" dirty="0">
                <a:solidFill>
                  <a:srgbClr val="F26A52"/>
                </a:solidFill>
                <a:latin typeface="Arial"/>
                <a:cs typeface="Arial"/>
                <a:sym typeface="Arial"/>
              </a:rPr>
              <a:t>Secure by design</a:t>
            </a:r>
            <a:br>
              <a:rPr lang="en-US" sz="2000" kern="0" dirty="0">
                <a:solidFill>
                  <a:srgbClr val="F26A52"/>
                </a:solidFill>
                <a:latin typeface="Arial"/>
                <a:cs typeface="Arial"/>
                <a:sym typeface="Arial"/>
              </a:rPr>
            </a:br>
            <a:endParaRPr lang="en-US" sz="1600" dirty="0"/>
          </a:p>
          <a:p>
            <a:pPr marL="285750" indent="-285750">
              <a:lnSpc>
                <a:spcPct val="100000"/>
              </a:lnSpc>
              <a:buFont typeface="Arial" panose="020B0604020202020204" pitchFamily="34" charset="0"/>
              <a:buChar char="•"/>
            </a:pPr>
            <a:r>
              <a:rPr lang="en-US" sz="1800" b="0" dirty="0">
                <a:solidFill>
                  <a:schemeClr val="bg1"/>
                </a:solidFill>
              </a:rPr>
              <a:t>Data is the modern currency. </a:t>
            </a:r>
          </a:p>
          <a:p>
            <a:pPr marL="285750" indent="-285750">
              <a:lnSpc>
                <a:spcPct val="100000"/>
              </a:lnSpc>
              <a:buFont typeface="Arial" panose="020B0604020202020204" pitchFamily="34" charset="0"/>
              <a:buChar char="•"/>
            </a:pPr>
            <a:r>
              <a:rPr lang="en-US" sz="1800" b="0" dirty="0">
                <a:solidFill>
                  <a:schemeClr val="bg1"/>
                </a:solidFill>
              </a:rPr>
              <a:t>Keeping it secur</a:t>
            </a:r>
            <a:r>
              <a:rPr lang="en-US" sz="1800" b="0" dirty="0"/>
              <a:t>e is a guiding XClarity One principle, even before a line of code is written</a:t>
            </a:r>
            <a:endParaRPr lang="en-US" sz="1800" b="0" dirty="0">
              <a:solidFill>
                <a:schemeClr val="bg1"/>
              </a:solidFill>
            </a:endParaRPr>
          </a:p>
        </p:txBody>
      </p:sp>
      <p:sp>
        <p:nvSpPr>
          <p:cNvPr id="2" name="Slide Number Placeholder 1">
            <a:extLst>
              <a:ext uri="{FF2B5EF4-FFF2-40B4-BE49-F238E27FC236}">
                <a16:creationId xmlns:a16="http://schemas.microsoft.com/office/drawing/2014/main" id="{6B620E30-15B4-211F-D99D-71BC169FEDD2}"/>
              </a:ext>
            </a:extLst>
          </p:cNvPr>
          <p:cNvSpPr>
            <a:spLocks noGrp="1"/>
          </p:cNvSpPr>
          <p:nvPr>
            <p:ph type="sldNum" sz="quarter" idx="10"/>
          </p:nvPr>
        </p:nvSpPr>
        <p:spPr>
          <a:xfrm>
            <a:off x="11669529" y="6388218"/>
            <a:ext cx="438912" cy="155448"/>
          </a:xfrm>
          <a:prstGeom prst="rect">
            <a:avLst/>
          </a:prstGeom>
        </p:spPr>
        <p:txBody>
          <a:bodyPr vert="horz" lIns="0" tIns="0" rIns="0" bIns="0" rtlCol="0" anchor="ctr"/>
          <a:lstStyle>
            <a:defPPr>
              <a:defRPr lang="en-US"/>
            </a:defPPr>
            <a:lvl1pPr marL="0" algn="ctr" defTabSz="1218987"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6D22F896-40B5-4ADD-8801-0D06FADFA095}" type="slidenum">
              <a:rPr lang="en-US" smtClean="0"/>
              <a:pPr/>
              <a:t>5</a:t>
            </a:fld>
            <a:endParaRPr lang="en-US"/>
          </a:p>
        </p:txBody>
      </p:sp>
      <p:sp>
        <p:nvSpPr>
          <p:cNvPr id="11" name="TextBox 10">
            <a:extLst>
              <a:ext uri="{FF2B5EF4-FFF2-40B4-BE49-F238E27FC236}">
                <a16:creationId xmlns:a16="http://schemas.microsoft.com/office/drawing/2014/main" id="{F982207C-54AD-94F6-D459-6C1E97A4722D}"/>
              </a:ext>
            </a:extLst>
          </p:cNvPr>
          <p:cNvSpPr txBox="1"/>
          <p:nvPr/>
        </p:nvSpPr>
        <p:spPr>
          <a:xfrm>
            <a:off x="4840815" y="3198227"/>
            <a:ext cx="2114899" cy="738664"/>
          </a:xfrm>
          <a:prstGeom prst="rect">
            <a:avLst/>
          </a:prstGeom>
          <a:noFill/>
        </p:spPr>
        <p:txBody>
          <a:bodyPr wrap="square">
            <a:spAutoFit/>
          </a:bodyPr>
          <a:lstStyle/>
          <a:p>
            <a:pPr algn="ctr">
              <a:lnSpc>
                <a:spcPct val="100000"/>
              </a:lnSpc>
            </a:pPr>
            <a:r>
              <a:rPr lang="en-US" sz="1400" b="1">
                <a:solidFill>
                  <a:srgbClr val="F26A52"/>
                </a:solidFill>
              </a:rPr>
              <a:t>Certified Approach</a:t>
            </a:r>
            <a:endParaRPr lang="en-US" sz="1400" b="0">
              <a:solidFill>
                <a:schemeClr val="bg1"/>
              </a:solidFill>
            </a:endParaRPr>
          </a:p>
          <a:p>
            <a:pPr algn="ctr">
              <a:lnSpc>
                <a:spcPct val="100000"/>
              </a:lnSpc>
            </a:pPr>
            <a:r>
              <a:rPr lang="en-US" sz="1400">
                <a:solidFill>
                  <a:schemeClr val="bg1"/>
                </a:solidFill>
              </a:rPr>
              <a:t>ISO 27001 and SOC 2</a:t>
            </a:r>
          </a:p>
          <a:p>
            <a:pPr algn="ctr">
              <a:lnSpc>
                <a:spcPct val="100000"/>
              </a:lnSpc>
            </a:pPr>
            <a:r>
              <a:rPr lang="en-US" sz="1400" b="0">
                <a:solidFill>
                  <a:schemeClr val="bg1"/>
                </a:solidFill>
              </a:rPr>
              <a:t>certification</a:t>
            </a:r>
          </a:p>
        </p:txBody>
      </p:sp>
      <p:sp>
        <p:nvSpPr>
          <p:cNvPr id="12" name="TextBox 11">
            <a:extLst>
              <a:ext uri="{FF2B5EF4-FFF2-40B4-BE49-F238E27FC236}">
                <a16:creationId xmlns:a16="http://schemas.microsoft.com/office/drawing/2014/main" id="{A730F412-98B2-0DC0-C7CA-6ECCB370FD9C}"/>
              </a:ext>
            </a:extLst>
          </p:cNvPr>
          <p:cNvSpPr txBox="1"/>
          <p:nvPr/>
        </p:nvSpPr>
        <p:spPr>
          <a:xfrm>
            <a:off x="1005558" y="3198227"/>
            <a:ext cx="2324853" cy="954107"/>
          </a:xfrm>
          <a:prstGeom prst="rect">
            <a:avLst/>
          </a:prstGeom>
          <a:noFill/>
        </p:spPr>
        <p:txBody>
          <a:bodyPr wrap="square">
            <a:spAutoFit/>
          </a:bodyPr>
          <a:lstStyle/>
          <a:p>
            <a:pPr algn="ctr">
              <a:lnSpc>
                <a:spcPct val="100000"/>
              </a:lnSpc>
            </a:pPr>
            <a:r>
              <a:rPr lang="en-US" sz="1400" b="1">
                <a:solidFill>
                  <a:srgbClr val="F26A52"/>
                </a:solidFill>
              </a:rPr>
              <a:t>Portal to Hub link</a:t>
            </a:r>
            <a:endParaRPr lang="en-US" sz="1400" b="0">
              <a:solidFill>
                <a:schemeClr val="bg1"/>
              </a:solidFill>
            </a:endParaRPr>
          </a:p>
          <a:p>
            <a:pPr algn="ctr">
              <a:lnSpc>
                <a:spcPct val="100000"/>
              </a:lnSpc>
            </a:pPr>
            <a:r>
              <a:rPr lang="en-US" sz="1400" b="0">
                <a:solidFill>
                  <a:schemeClr val="bg1"/>
                </a:solidFill>
              </a:rPr>
              <a:t>Devices don’t all talk through the firewall reducing th</a:t>
            </a:r>
            <a:r>
              <a:rPr lang="en-US" sz="1400">
                <a:solidFill>
                  <a:schemeClr val="bg1"/>
                </a:solidFill>
              </a:rPr>
              <a:t>e attack surface</a:t>
            </a:r>
            <a:endParaRPr lang="en-US" sz="1400" b="0">
              <a:solidFill>
                <a:schemeClr val="bg1"/>
              </a:solidFill>
            </a:endParaRPr>
          </a:p>
        </p:txBody>
      </p:sp>
      <p:pic>
        <p:nvPicPr>
          <p:cNvPr id="21" name="Picture 20">
            <a:extLst>
              <a:ext uri="{FF2B5EF4-FFF2-40B4-BE49-F238E27FC236}">
                <a16:creationId xmlns:a16="http://schemas.microsoft.com/office/drawing/2014/main" id="{CD17AEAC-897C-E863-9518-78F730EEAB6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066716" y="4113457"/>
            <a:ext cx="719654" cy="722407"/>
          </a:xfrm>
          <a:prstGeom prst="rect">
            <a:avLst/>
          </a:prstGeom>
        </p:spPr>
      </p:pic>
      <p:pic>
        <p:nvPicPr>
          <p:cNvPr id="22" name="Picture 21">
            <a:extLst>
              <a:ext uri="{FF2B5EF4-FFF2-40B4-BE49-F238E27FC236}">
                <a16:creationId xmlns:a16="http://schemas.microsoft.com/office/drawing/2014/main" id="{E0A874A0-B632-9F55-9D83-FE364767631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021753" y="4113457"/>
            <a:ext cx="762493" cy="771158"/>
          </a:xfrm>
          <a:prstGeom prst="rect">
            <a:avLst/>
          </a:prstGeom>
        </p:spPr>
      </p:pic>
      <p:pic>
        <p:nvPicPr>
          <p:cNvPr id="13" name="Graphic 12" descr="Network outline">
            <a:extLst>
              <a:ext uri="{FF2B5EF4-FFF2-40B4-BE49-F238E27FC236}">
                <a16:creationId xmlns:a16="http://schemas.microsoft.com/office/drawing/2014/main" id="{122EFBF1-EBBC-ECE7-2682-2716510C93D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427932" y="5223775"/>
            <a:ext cx="455823" cy="455823"/>
          </a:xfrm>
          <a:prstGeom prst="rect">
            <a:avLst/>
          </a:prstGeom>
        </p:spPr>
      </p:pic>
      <p:pic>
        <p:nvPicPr>
          <p:cNvPr id="16" name="Graphic 15" descr="Server outline">
            <a:extLst>
              <a:ext uri="{FF2B5EF4-FFF2-40B4-BE49-F238E27FC236}">
                <a16:creationId xmlns:a16="http://schemas.microsoft.com/office/drawing/2014/main" id="{E8F9FAEF-FA4E-7682-50F0-B6967288AD0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77646" y="5805453"/>
            <a:ext cx="455823" cy="455823"/>
          </a:xfrm>
          <a:prstGeom prst="rect">
            <a:avLst/>
          </a:prstGeom>
        </p:spPr>
      </p:pic>
      <p:pic>
        <p:nvPicPr>
          <p:cNvPr id="18" name="Graphic 17" descr="Cloud outline">
            <a:extLst>
              <a:ext uri="{FF2B5EF4-FFF2-40B4-BE49-F238E27FC236}">
                <a16:creationId xmlns:a16="http://schemas.microsoft.com/office/drawing/2014/main" id="{619B47AB-7561-BA96-0D44-A14A3CFFF2B0}"/>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870888" y="4188464"/>
            <a:ext cx="455823" cy="455823"/>
          </a:xfrm>
          <a:prstGeom prst="rect">
            <a:avLst/>
          </a:prstGeom>
        </p:spPr>
      </p:pic>
      <p:pic>
        <p:nvPicPr>
          <p:cNvPr id="29" name="Graphic 28" descr="Ui Ux outline">
            <a:extLst>
              <a:ext uri="{FF2B5EF4-FFF2-40B4-BE49-F238E27FC236}">
                <a16:creationId xmlns:a16="http://schemas.microsoft.com/office/drawing/2014/main" id="{0D522197-5F2D-2EDF-8A2C-E3E49B4CDC6C}"/>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883755" y="4667258"/>
            <a:ext cx="417938" cy="417938"/>
          </a:xfrm>
          <a:prstGeom prst="rect">
            <a:avLst/>
          </a:prstGeom>
        </p:spPr>
      </p:pic>
      <p:pic>
        <p:nvPicPr>
          <p:cNvPr id="33" name="Graphic 32" descr="Network outline">
            <a:extLst>
              <a:ext uri="{FF2B5EF4-FFF2-40B4-BE49-F238E27FC236}">
                <a16:creationId xmlns:a16="http://schemas.microsoft.com/office/drawing/2014/main" id="{939479A6-15CB-27E1-187E-2B81466154B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260220" y="5223775"/>
            <a:ext cx="455823" cy="455823"/>
          </a:xfrm>
          <a:prstGeom prst="rect">
            <a:avLst/>
          </a:prstGeom>
        </p:spPr>
      </p:pic>
      <p:pic>
        <p:nvPicPr>
          <p:cNvPr id="35" name="Graphic 34" descr="Server outline">
            <a:extLst>
              <a:ext uri="{FF2B5EF4-FFF2-40B4-BE49-F238E27FC236}">
                <a16:creationId xmlns:a16="http://schemas.microsoft.com/office/drawing/2014/main" id="{81C140FE-DF24-513D-AB84-1634F6B3B94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34932" y="5805453"/>
            <a:ext cx="455823" cy="455823"/>
          </a:xfrm>
          <a:prstGeom prst="rect">
            <a:avLst/>
          </a:prstGeom>
        </p:spPr>
      </p:pic>
      <p:pic>
        <p:nvPicPr>
          <p:cNvPr id="36" name="Graphic 35" descr="Server outline">
            <a:extLst>
              <a:ext uri="{FF2B5EF4-FFF2-40B4-BE49-F238E27FC236}">
                <a16:creationId xmlns:a16="http://schemas.microsoft.com/office/drawing/2014/main" id="{11DD6F9A-6287-E824-C689-97FD3D779D1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220360" y="5805453"/>
            <a:ext cx="455823" cy="455823"/>
          </a:xfrm>
          <a:prstGeom prst="rect">
            <a:avLst/>
          </a:prstGeom>
        </p:spPr>
      </p:pic>
      <p:pic>
        <p:nvPicPr>
          <p:cNvPr id="38" name="Graphic 37" descr="Server outline">
            <a:extLst>
              <a:ext uri="{FF2B5EF4-FFF2-40B4-BE49-F238E27FC236}">
                <a16:creationId xmlns:a16="http://schemas.microsoft.com/office/drawing/2014/main" id="{F0B69F16-B5DD-1115-A4FE-244C133E6B7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524154" y="5805453"/>
            <a:ext cx="455823" cy="455823"/>
          </a:xfrm>
          <a:prstGeom prst="rect">
            <a:avLst/>
          </a:prstGeom>
        </p:spPr>
      </p:pic>
      <p:pic>
        <p:nvPicPr>
          <p:cNvPr id="39" name="Graphic 38" descr="Server outline">
            <a:extLst>
              <a:ext uri="{FF2B5EF4-FFF2-40B4-BE49-F238E27FC236}">
                <a16:creationId xmlns:a16="http://schemas.microsoft.com/office/drawing/2014/main" id="{7139AD65-4E59-5F3C-F115-635D8B8E4DC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966868" y="5805453"/>
            <a:ext cx="455823" cy="455823"/>
          </a:xfrm>
          <a:prstGeom prst="rect">
            <a:avLst/>
          </a:prstGeom>
        </p:spPr>
      </p:pic>
      <p:pic>
        <p:nvPicPr>
          <p:cNvPr id="40" name="Graphic 39" descr="Server outline">
            <a:extLst>
              <a:ext uri="{FF2B5EF4-FFF2-40B4-BE49-F238E27FC236}">
                <a16:creationId xmlns:a16="http://schemas.microsoft.com/office/drawing/2014/main" id="{8E280714-573A-19B5-B2E2-CA5226DAB54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422691" y="5805454"/>
            <a:ext cx="455823" cy="455823"/>
          </a:xfrm>
          <a:prstGeom prst="rect">
            <a:avLst/>
          </a:prstGeom>
        </p:spPr>
      </p:pic>
      <p:cxnSp>
        <p:nvCxnSpPr>
          <p:cNvPr id="42" name="Straight Arrow Connector 41">
            <a:extLst>
              <a:ext uri="{FF2B5EF4-FFF2-40B4-BE49-F238E27FC236}">
                <a16:creationId xmlns:a16="http://schemas.microsoft.com/office/drawing/2014/main" id="{B2701A92-4EC8-0891-9323-E4295705B21E}"/>
              </a:ext>
            </a:extLst>
          </p:cNvPr>
          <p:cNvCxnSpPr>
            <a:cxnSpLocks/>
          </p:cNvCxnSpPr>
          <p:nvPr/>
        </p:nvCxnSpPr>
        <p:spPr>
          <a:xfrm flipV="1">
            <a:off x="532685" y="5626964"/>
            <a:ext cx="963351" cy="178489"/>
          </a:xfrm>
          <a:prstGeom prst="straightConnector1">
            <a:avLst/>
          </a:prstGeom>
          <a:ln>
            <a:solidFill>
              <a:schemeClr val="bg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712857B7-F7E7-B26B-6509-477A2A2A6300}"/>
              </a:ext>
            </a:extLst>
          </p:cNvPr>
          <p:cNvCxnSpPr>
            <a:cxnSpLocks/>
            <a:stCxn id="16" idx="0"/>
          </p:cNvCxnSpPr>
          <p:nvPr/>
        </p:nvCxnSpPr>
        <p:spPr>
          <a:xfrm flipV="1">
            <a:off x="1005558" y="5626964"/>
            <a:ext cx="490478" cy="178489"/>
          </a:xfrm>
          <a:prstGeom prst="straightConnector1">
            <a:avLst/>
          </a:prstGeom>
          <a:ln>
            <a:solidFill>
              <a:schemeClr val="bg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466CBEC8-0CA3-28B2-D7D5-9329D0928A30}"/>
              </a:ext>
            </a:extLst>
          </p:cNvPr>
          <p:cNvCxnSpPr>
            <a:cxnSpLocks/>
            <a:stCxn id="36" idx="0"/>
          </p:cNvCxnSpPr>
          <p:nvPr/>
        </p:nvCxnSpPr>
        <p:spPr>
          <a:xfrm flipV="1">
            <a:off x="1448272" y="5626964"/>
            <a:ext cx="41894" cy="178489"/>
          </a:xfrm>
          <a:prstGeom prst="straightConnector1">
            <a:avLst/>
          </a:prstGeom>
          <a:ln>
            <a:solidFill>
              <a:schemeClr val="bg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7BFE92C9-ED11-4FB7-334D-ECD65112F42E}"/>
              </a:ext>
            </a:extLst>
          </p:cNvPr>
          <p:cNvCxnSpPr>
            <a:cxnSpLocks/>
            <a:endCxn id="29" idx="2"/>
          </p:cNvCxnSpPr>
          <p:nvPr/>
        </p:nvCxnSpPr>
        <p:spPr>
          <a:xfrm flipV="1">
            <a:off x="1676183" y="5085196"/>
            <a:ext cx="416541" cy="138579"/>
          </a:xfrm>
          <a:prstGeom prst="straightConnector1">
            <a:avLst/>
          </a:prstGeom>
          <a:ln>
            <a:solidFill>
              <a:schemeClr val="bg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CB3EABFF-ABC8-E9F2-170E-22DE7B85BFA8}"/>
              </a:ext>
            </a:extLst>
          </p:cNvPr>
          <p:cNvCxnSpPr>
            <a:cxnSpLocks/>
            <a:endCxn id="38" idx="0"/>
          </p:cNvCxnSpPr>
          <p:nvPr/>
        </p:nvCxnSpPr>
        <p:spPr>
          <a:xfrm>
            <a:off x="2646973" y="5626964"/>
            <a:ext cx="105093" cy="178489"/>
          </a:xfrm>
          <a:prstGeom prst="straightConnector1">
            <a:avLst/>
          </a:prstGeom>
          <a:ln>
            <a:solidFill>
              <a:schemeClr val="bg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EE75A937-79C7-E4F4-CE18-745651B4D63D}"/>
              </a:ext>
            </a:extLst>
          </p:cNvPr>
          <p:cNvCxnSpPr>
            <a:cxnSpLocks/>
            <a:endCxn id="39" idx="0"/>
          </p:cNvCxnSpPr>
          <p:nvPr/>
        </p:nvCxnSpPr>
        <p:spPr>
          <a:xfrm>
            <a:off x="2646973" y="5626966"/>
            <a:ext cx="547807" cy="178487"/>
          </a:xfrm>
          <a:prstGeom prst="straightConnector1">
            <a:avLst/>
          </a:prstGeom>
          <a:ln>
            <a:solidFill>
              <a:schemeClr val="bg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Arrow Connector 64">
            <a:extLst>
              <a:ext uri="{FF2B5EF4-FFF2-40B4-BE49-F238E27FC236}">
                <a16:creationId xmlns:a16="http://schemas.microsoft.com/office/drawing/2014/main" id="{9F757957-5F37-432E-8E6E-B584D6BAB4FB}"/>
              </a:ext>
            </a:extLst>
          </p:cNvPr>
          <p:cNvCxnSpPr>
            <a:cxnSpLocks/>
            <a:endCxn id="40" idx="0"/>
          </p:cNvCxnSpPr>
          <p:nvPr/>
        </p:nvCxnSpPr>
        <p:spPr>
          <a:xfrm>
            <a:off x="2646973" y="5626965"/>
            <a:ext cx="1003630" cy="178489"/>
          </a:xfrm>
          <a:prstGeom prst="straightConnector1">
            <a:avLst/>
          </a:prstGeom>
          <a:ln>
            <a:solidFill>
              <a:schemeClr val="bg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810B3011-5142-10FC-D6F4-DAC82083D928}"/>
              </a:ext>
            </a:extLst>
          </p:cNvPr>
          <p:cNvCxnSpPr>
            <a:cxnSpLocks/>
          </p:cNvCxnSpPr>
          <p:nvPr/>
        </p:nvCxnSpPr>
        <p:spPr>
          <a:xfrm>
            <a:off x="2091327" y="4544432"/>
            <a:ext cx="0" cy="176252"/>
          </a:xfrm>
          <a:prstGeom prst="line">
            <a:avLst/>
          </a:prstGeom>
          <a:ln w="1270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42DF0F16-B895-F6A8-588D-CBE988E49CAA}"/>
              </a:ext>
            </a:extLst>
          </p:cNvPr>
          <p:cNvCxnSpPr>
            <a:cxnSpLocks/>
          </p:cNvCxnSpPr>
          <p:nvPr/>
        </p:nvCxnSpPr>
        <p:spPr>
          <a:xfrm>
            <a:off x="919157" y="5148134"/>
            <a:ext cx="2499360" cy="0"/>
          </a:xfrm>
          <a:prstGeom prst="line">
            <a:avLst/>
          </a:prstGeom>
          <a:ln w="9525">
            <a:solidFill>
              <a:schemeClr val="bg1"/>
            </a:solidFill>
            <a:prstDash val="dash"/>
            <a:miter lim="800000"/>
          </a:ln>
        </p:spPr>
        <p:style>
          <a:lnRef idx="1">
            <a:schemeClr val="accent1"/>
          </a:lnRef>
          <a:fillRef idx="0">
            <a:schemeClr val="accent1"/>
          </a:fillRef>
          <a:effectRef idx="0">
            <a:schemeClr val="accent1"/>
          </a:effectRef>
          <a:fontRef idx="minor">
            <a:schemeClr val="tx1"/>
          </a:fontRef>
        </p:style>
      </p:cxnSp>
      <p:sp>
        <p:nvSpPr>
          <p:cNvPr id="93" name="Text Placeholder 7">
            <a:extLst>
              <a:ext uri="{FF2B5EF4-FFF2-40B4-BE49-F238E27FC236}">
                <a16:creationId xmlns:a16="http://schemas.microsoft.com/office/drawing/2014/main" id="{32BBC8DA-6C39-7B83-074F-DA45EA3E2398}"/>
              </a:ext>
            </a:extLst>
          </p:cNvPr>
          <p:cNvSpPr txBox="1">
            <a:spLocks/>
          </p:cNvSpPr>
          <p:nvPr/>
        </p:nvSpPr>
        <p:spPr>
          <a:xfrm>
            <a:off x="830060" y="4361527"/>
            <a:ext cx="1236422" cy="205738"/>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800">
                <a:solidFill>
                  <a:schemeClr val="bg1"/>
                </a:solidFill>
                <a:latin typeface="Montserrat" pitchFamily="2" charset="0"/>
              </a:rPr>
              <a:t>hybrid cloud</a:t>
            </a:r>
          </a:p>
          <a:p>
            <a:pPr marL="0" indent="0">
              <a:buFont typeface="Arial" panose="020B0604020202020204" pitchFamily="34" charset="0"/>
              <a:buNone/>
            </a:pPr>
            <a:r>
              <a:rPr lang="en-US" sz="800">
                <a:solidFill>
                  <a:schemeClr val="bg1"/>
                </a:solidFill>
                <a:latin typeface="Montserrat" pitchFamily="2" charset="0"/>
              </a:rPr>
              <a:t>deployment</a:t>
            </a:r>
          </a:p>
        </p:txBody>
      </p:sp>
      <p:sp>
        <p:nvSpPr>
          <p:cNvPr id="94" name="Text Placeholder 7">
            <a:extLst>
              <a:ext uri="{FF2B5EF4-FFF2-40B4-BE49-F238E27FC236}">
                <a16:creationId xmlns:a16="http://schemas.microsoft.com/office/drawing/2014/main" id="{E3F25707-C274-6B0F-3C14-33E3B7EA58FC}"/>
              </a:ext>
            </a:extLst>
          </p:cNvPr>
          <p:cNvSpPr txBox="1">
            <a:spLocks/>
          </p:cNvSpPr>
          <p:nvPr/>
        </p:nvSpPr>
        <p:spPr>
          <a:xfrm>
            <a:off x="830060" y="4948747"/>
            <a:ext cx="1236422" cy="205738"/>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800">
                <a:solidFill>
                  <a:schemeClr val="bg1"/>
                </a:solidFill>
                <a:latin typeface="Montserrat" pitchFamily="2" charset="0"/>
              </a:rPr>
              <a:t>firewall</a:t>
            </a:r>
          </a:p>
        </p:txBody>
      </p:sp>
      <p:sp>
        <p:nvSpPr>
          <p:cNvPr id="95" name="TextBox 94">
            <a:extLst>
              <a:ext uri="{FF2B5EF4-FFF2-40B4-BE49-F238E27FC236}">
                <a16:creationId xmlns:a16="http://schemas.microsoft.com/office/drawing/2014/main" id="{06A635CC-5CB9-BE56-1915-E83407411EE7}"/>
              </a:ext>
            </a:extLst>
          </p:cNvPr>
          <p:cNvSpPr txBox="1"/>
          <p:nvPr/>
        </p:nvSpPr>
        <p:spPr>
          <a:xfrm>
            <a:off x="8684216" y="3198227"/>
            <a:ext cx="2114899" cy="954107"/>
          </a:xfrm>
          <a:prstGeom prst="rect">
            <a:avLst/>
          </a:prstGeom>
          <a:noFill/>
        </p:spPr>
        <p:txBody>
          <a:bodyPr wrap="square">
            <a:spAutoFit/>
          </a:bodyPr>
          <a:lstStyle/>
          <a:p>
            <a:pPr algn="ctr">
              <a:lnSpc>
                <a:spcPct val="100000"/>
              </a:lnSpc>
            </a:pPr>
            <a:r>
              <a:rPr lang="en-US" sz="1400" b="1">
                <a:solidFill>
                  <a:srgbClr val="F26A52"/>
                </a:solidFill>
              </a:rPr>
              <a:t>Known Data Flows</a:t>
            </a:r>
            <a:endParaRPr lang="en-US" sz="1400" b="0">
              <a:solidFill>
                <a:schemeClr val="bg1"/>
              </a:solidFill>
            </a:endParaRPr>
          </a:p>
          <a:p>
            <a:pPr algn="ctr">
              <a:lnSpc>
                <a:spcPct val="100000"/>
              </a:lnSpc>
            </a:pPr>
            <a:r>
              <a:rPr lang="en-US" sz="1400">
                <a:solidFill>
                  <a:schemeClr val="bg1"/>
                </a:solidFill>
              </a:rPr>
              <a:t>Be confident of where your data is and who can access it</a:t>
            </a:r>
            <a:endParaRPr lang="en-US" sz="1400" b="0">
              <a:solidFill>
                <a:schemeClr val="bg1"/>
              </a:solidFill>
            </a:endParaRPr>
          </a:p>
        </p:txBody>
      </p:sp>
      <p:cxnSp>
        <p:nvCxnSpPr>
          <p:cNvPr id="96" name="Straight Arrow Connector 95">
            <a:extLst>
              <a:ext uri="{FF2B5EF4-FFF2-40B4-BE49-F238E27FC236}">
                <a16:creationId xmlns:a16="http://schemas.microsoft.com/office/drawing/2014/main" id="{B563656C-9386-B7A4-4810-E22C39BEED9D}"/>
              </a:ext>
            </a:extLst>
          </p:cNvPr>
          <p:cNvCxnSpPr>
            <a:cxnSpLocks/>
          </p:cNvCxnSpPr>
          <p:nvPr/>
        </p:nvCxnSpPr>
        <p:spPr>
          <a:xfrm flipH="1" flipV="1">
            <a:off x="2091327" y="5085196"/>
            <a:ext cx="416541" cy="138579"/>
          </a:xfrm>
          <a:prstGeom prst="straightConnector1">
            <a:avLst/>
          </a:prstGeom>
          <a:ln>
            <a:solidFill>
              <a:schemeClr val="bg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9" name="Text Placeholder 7">
            <a:extLst>
              <a:ext uri="{FF2B5EF4-FFF2-40B4-BE49-F238E27FC236}">
                <a16:creationId xmlns:a16="http://schemas.microsoft.com/office/drawing/2014/main" id="{E91A1969-D657-33BB-CFC7-4936C7DA8186}"/>
              </a:ext>
            </a:extLst>
          </p:cNvPr>
          <p:cNvSpPr txBox="1">
            <a:spLocks/>
          </p:cNvSpPr>
          <p:nvPr/>
        </p:nvSpPr>
        <p:spPr>
          <a:xfrm>
            <a:off x="2736460" y="5318357"/>
            <a:ext cx="526841" cy="205738"/>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800">
                <a:solidFill>
                  <a:schemeClr val="bg1"/>
                </a:solidFill>
                <a:latin typeface="Montserrat" pitchFamily="2" charset="0"/>
              </a:rPr>
              <a:t>Hub(s)</a:t>
            </a:r>
          </a:p>
        </p:txBody>
      </p:sp>
      <p:sp>
        <p:nvSpPr>
          <p:cNvPr id="100" name="Text Placeholder 7">
            <a:extLst>
              <a:ext uri="{FF2B5EF4-FFF2-40B4-BE49-F238E27FC236}">
                <a16:creationId xmlns:a16="http://schemas.microsoft.com/office/drawing/2014/main" id="{9B564B75-0855-E6CA-9386-40A51AF055EC}"/>
              </a:ext>
            </a:extLst>
          </p:cNvPr>
          <p:cNvSpPr txBox="1">
            <a:spLocks/>
          </p:cNvSpPr>
          <p:nvPr/>
        </p:nvSpPr>
        <p:spPr>
          <a:xfrm>
            <a:off x="3823527" y="5876936"/>
            <a:ext cx="565796" cy="205738"/>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800">
                <a:solidFill>
                  <a:schemeClr val="bg1"/>
                </a:solidFill>
                <a:latin typeface="Montserrat" pitchFamily="2" charset="0"/>
              </a:rPr>
              <a:t>devices</a:t>
            </a:r>
          </a:p>
        </p:txBody>
      </p:sp>
      <p:sp>
        <p:nvSpPr>
          <p:cNvPr id="101" name="Text Placeholder 7">
            <a:extLst>
              <a:ext uri="{FF2B5EF4-FFF2-40B4-BE49-F238E27FC236}">
                <a16:creationId xmlns:a16="http://schemas.microsoft.com/office/drawing/2014/main" id="{3A28F054-1328-210D-4B8D-DA62EDC9240E}"/>
              </a:ext>
            </a:extLst>
          </p:cNvPr>
          <p:cNvSpPr txBox="1">
            <a:spLocks/>
          </p:cNvSpPr>
          <p:nvPr/>
        </p:nvSpPr>
        <p:spPr>
          <a:xfrm>
            <a:off x="2273766" y="4748620"/>
            <a:ext cx="1236422" cy="205738"/>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800">
                <a:solidFill>
                  <a:schemeClr val="bg1"/>
                </a:solidFill>
                <a:latin typeface="Montserrat" pitchFamily="2" charset="0"/>
              </a:rPr>
              <a:t>portal</a:t>
            </a:r>
          </a:p>
        </p:txBody>
      </p:sp>
      <p:sp>
        <p:nvSpPr>
          <p:cNvPr id="102" name="Text Placeholder 7">
            <a:extLst>
              <a:ext uri="{FF2B5EF4-FFF2-40B4-BE49-F238E27FC236}">
                <a16:creationId xmlns:a16="http://schemas.microsoft.com/office/drawing/2014/main" id="{E4E29DE3-7E4E-32DA-A1D3-079323166A4D}"/>
              </a:ext>
            </a:extLst>
          </p:cNvPr>
          <p:cNvSpPr txBox="1">
            <a:spLocks/>
          </p:cNvSpPr>
          <p:nvPr/>
        </p:nvSpPr>
        <p:spPr>
          <a:xfrm>
            <a:off x="2314561" y="4350769"/>
            <a:ext cx="1236422" cy="205738"/>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800">
                <a:solidFill>
                  <a:schemeClr val="bg1"/>
                </a:solidFill>
                <a:latin typeface="Montserrat" pitchFamily="2" charset="0"/>
              </a:rPr>
              <a:t>cloud services</a:t>
            </a:r>
          </a:p>
        </p:txBody>
      </p:sp>
      <p:pic>
        <p:nvPicPr>
          <p:cNvPr id="120" name="Picture 119">
            <a:extLst>
              <a:ext uri="{FF2B5EF4-FFF2-40B4-BE49-F238E27FC236}">
                <a16:creationId xmlns:a16="http://schemas.microsoft.com/office/drawing/2014/main" id="{CB3FED37-DFE9-74E9-3B6B-2A73B9C3A850}"/>
              </a:ext>
            </a:extLst>
          </p:cNvPr>
          <p:cNvPicPr>
            <a:picLocks noChangeAspect="1"/>
          </p:cNvPicPr>
          <p:nvPr/>
        </p:nvPicPr>
        <p:blipFill>
          <a:blip r:embed="rId9" cstate="screen">
            <a:extLst>
              <a:ext uri="{28A0092B-C50C-407E-A947-70E740481C1C}">
                <a14:useLocalDpi xmlns:a14="http://schemas.microsoft.com/office/drawing/2010/main"/>
              </a:ext>
            </a:extLst>
          </a:blip>
          <a:srcRect b="9106"/>
          <a:stretch>
            <a:fillRect/>
          </a:stretch>
        </p:blipFill>
        <p:spPr>
          <a:xfrm>
            <a:off x="8204183" y="4113457"/>
            <a:ext cx="3111534" cy="1909042"/>
          </a:xfrm>
          <a:prstGeom prst="rect">
            <a:avLst/>
          </a:prstGeom>
        </p:spPr>
      </p:pic>
      <p:sp>
        <p:nvSpPr>
          <p:cNvPr id="3" name="Title 4">
            <a:extLst>
              <a:ext uri="{FF2B5EF4-FFF2-40B4-BE49-F238E27FC236}">
                <a16:creationId xmlns:a16="http://schemas.microsoft.com/office/drawing/2014/main" id="{C799765D-A874-C6D5-BF81-3E53D0B31471}"/>
              </a:ext>
            </a:extLst>
          </p:cNvPr>
          <p:cNvSpPr>
            <a:spLocks noGrp="1"/>
          </p:cNvSpPr>
          <p:nvPr>
            <p:ph type="title"/>
          </p:nvPr>
        </p:nvSpPr>
        <p:spPr>
          <a:xfrm>
            <a:off x="760413" y="609600"/>
            <a:ext cx="10671049" cy="418576"/>
          </a:xfrm>
        </p:spPr>
        <p:txBody>
          <a:bodyPr/>
          <a:lstStyle/>
          <a:p>
            <a:r>
              <a:rPr lang="en-US" dirty="0"/>
              <a:t>Lenovo XClarity One – Security</a:t>
            </a:r>
            <a:br>
              <a:rPr lang="en-US" dirty="0"/>
            </a:br>
            <a:br>
              <a:rPr lang="en-US" dirty="0"/>
            </a:br>
            <a:endParaRPr lang="en-US" dirty="0"/>
          </a:p>
        </p:txBody>
      </p:sp>
    </p:spTree>
    <p:extLst>
      <p:ext uri="{BB962C8B-B14F-4D97-AF65-F5344CB8AC3E}">
        <p14:creationId xmlns:p14="http://schemas.microsoft.com/office/powerpoint/2010/main" val="15528220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DCFD13DB-870C-BBFC-7620-896576E1DD06}"/>
              </a:ext>
            </a:extLst>
          </p:cNvPr>
          <p:cNvSpPr>
            <a:spLocks noGrp="1"/>
          </p:cNvSpPr>
          <p:nvPr>
            <p:ph type="sldNum" sz="quarter" idx="20"/>
          </p:nvPr>
        </p:nvSpPr>
        <p:spPr/>
        <p:txBody>
          <a:bodyPr/>
          <a:lstStyle>
            <a:lvl1pPr>
              <a:defRPr>
                <a:solidFill>
                  <a:schemeClr val="bg1"/>
                </a:solidFill>
              </a:defRPr>
            </a:lvl1pPr>
          </a:lstStyle>
          <a:p>
            <a:pPr marL="0" marR="0" lvl="0" indent="0" algn="ctr" defTabSz="1218987"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1218987"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Text Placeholder 4">
            <a:extLst>
              <a:ext uri="{FF2B5EF4-FFF2-40B4-BE49-F238E27FC236}">
                <a16:creationId xmlns:a16="http://schemas.microsoft.com/office/drawing/2014/main" id="{4C8D0A97-BC10-017C-2710-386AD1ABEA7F}"/>
              </a:ext>
            </a:extLst>
          </p:cNvPr>
          <p:cNvSpPr txBox="1">
            <a:spLocks/>
          </p:cNvSpPr>
          <p:nvPr/>
        </p:nvSpPr>
        <p:spPr>
          <a:xfrm>
            <a:off x="639250" y="464657"/>
            <a:ext cx="10604479" cy="542103"/>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l" defTabSz="1218590" rtl="0" eaLnBrk="1" fontAlgn="auto" latinLnBrk="0" hangingPunct="1">
              <a:lnSpc>
                <a:spcPct val="80000"/>
              </a:lnSpc>
              <a:spcBef>
                <a:spcPts val="0"/>
              </a:spcBef>
              <a:spcAft>
                <a:spcPts val="0"/>
              </a:spcAft>
              <a:buClr>
                <a:srgbClr val="000000"/>
              </a:buClr>
              <a:buSzTx/>
              <a:buFontTx/>
              <a:buNone/>
              <a:tabLst/>
              <a:defRPr/>
            </a:pPr>
            <a:r>
              <a:rPr kumimoji="0" lang="en-US" sz="3200" b="1" i="0" u="none" strike="noStrike" kern="0" cap="none" spc="-200" normalizeH="0" baseline="0" noProof="0">
                <a:ln>
                  <a:noFill/>
                </a:ln>
                <a:solidFill>
                  <a:prstClr val="white"/>
                </a:solidFill>
                <a:effectLst/>
                <a:uLnTx/>
                <a:uFillTx/>
                <a:latin typeface="Arial"/>
                <a:ea typeface="+mn-ea"/>
                <a:cs typeface="Arial"/>
                <a:sym typeface="Arial"/>
              </a:rPr>
              <a:t>What is Changing</a:t>
            </a:r>
            <a:endParaRPr kumimoji="0" lang="en-US" sz="3200" b="0" i="0" u="none" strike="noStrike" kern="0" cap="none" spc="0" normalizeH="0" baseline="0" noProof="0">
              <a:ln>
                <a:noFill/>
              </a:ln>
              <a:solidFill>
                <a:prstClr val="white"/>
              </a:solidFill>
              <a:effectLst/>
              <a:uLnTx/>
              <a:uFillTx/>
              <a:latin typeface="Arial"/>
              <a:ea typeface="+mn-ea"/>
              <a:cs typeface="Arial" pitchFamily="34" charset="0"/>
              <a:sym typeface="Arial"/>
            </a:endParaRPr>
          </a:p>
        </p:txBody>
      </p:sp>
      <p:sp>
        <p:nvSpPr>
          <p:cNvPr id="2" name="Content Placeholder 2">
            <a:extLst>
              <a:ext uri="{FF2B5EF4-FFF2-40B4-BE49-F238E27FC236}">
                <a16:creationId xmlns:a16="http://schemas.microsoft.com/office/drawing/2014/main" id="{A70DD031-8665-F2F6-6D5E-DDB53F29A3EA}"/>
              </a:ext>
            </a:extLst>
          </p:cNvPr>
          <p:cNvSpPr txBox="1">
            <a:spLocks/>
          </p:cNvSpPr>
          <p:nvPr/>
        </p:nvSpPr>
        <p:spPr>
          <a:xfrm>
            <a:off x="639250" y="1220636"/>
            <a:ext cx="7423373" cy="4919663"/>
          </a:xfrm>
          <a:prstGeom prst="rect">
            <a:avLst/>
          </a:prstGeom>
          <a:noFill/>
          <a:ln>
            <a:noFill/>
          </a:ln>
        </p:spPr>
        <p:txBody>
          <a:bodyPr>
            <a:normAutofit lnSpcReduction="10000"/>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r>
              <a:rPr lang="en-US" sz="1400">
                <a:solidFill>
                  <a:schemeClr val="bg1"/>
                </a:solidFill>
              </a:rPr>
              <a:t>Lenovo is transitioning customers from XClarity Administrator (LXCA) to XClarity One (XC1)</a:t>
            </a:r>
          </a:p>
          <a:p>
            <a:endParaRPr lang="en-US" sz="1400">
              <a:solidFill>
                <a:schemeClr val="bg1"/>
              </a:solidFill>
            </a:endParaRPr>
          </a:p>
          <a:p>
            <a:r>
              <a:rPr lang="en-US" sz="1400">
                <a:solidFill>
                  <a:schemeClr val="bg1"/>
                </a:solidFill>
              </a:rPr>
              <a:t>Our legacy offering LXCA remains supported, but it’s in maintenance mode!</a:t>
            </a:r>
          </a:p>
          <a:p>
            <a:endParaRPr lang="en-US" sz="1400">
              <a:solidFill>
                <a:schemeClr val="bg1"/>
              </a:solidFill>
            </a:endParaRPr>
          </a:p>
          <a:p>
            <a:pPr marL="0" indent="0">
              <a:buNone/>
            </a:pPr>
            <a:r>
              <a:rPr lang="en-US" sz="1400">
                <a:solidFill>
                  <a:schemeClr val="bg1"/>
                </a:solidFill>
                <a:effectLst>
                  <a:outerShdw blurRad="38100" dist="38100" dir="2700000" algn="tl">
                    <a:srgbClr val="000000">
                      <a:alpha val="43137"/>
                    </a:srgbClr>
                  </a:outerShdw>
                </a:effectLst>
              </a:rPr>
              <a:t>All innovation, roadmap investment, and integrations are focused on XClarity One</a:t>
            </a:r>
          </a:p>
          <a:p>
            <a:pPr marL="0" indent="0">
              <a:buFont typeface="Arial" panose="020B0604020202020204" pitchFamily="34" charset="0"/>
              <a:buNone/>
            </a:pPr>
            <a:endParaRPr lang="en-US" sz="1400">
              <a:solidFill>
                <a:schemeClr val="bg1"/>
              </a:solidFill>
            </a:endParaRPr>
          </a:p>
          <a:p>
            <a:r>
              <a:rPr lang="en-US" sz="1400">
                <a:solidFill>
                  <a:schemeClr val="bg1"/>
                </a:solidFill>
              </a:rPr>
              <a:t>Why Lenovo is making this shift</a:t>
            </a:r>
          </a:p>
          <a:p>
            <a:pPr lvl="1"/>
            <a:r>
              <a:rPr lang="en-US" sz="1400">
                <a:solidFill>
                  <a:schemeClr val="bg1"/>
                </a:solidFill>
              </a:rPr>
              <a:t>Customers demand: Hybrid and on‑prem flexibility</a:t>
            </a:r>
          </a:p>
          <a:p>
            <a:pPr lvl="1"/>
            <a:r>
              <a:rPr lang="en-US" sz="1400">
                <a:solidFill>
                  <a:schemeClr val="bg1"/>
                </a:solidFill>
              </a:rPr>
              <a:t>Centralized management across sites</a:t>
            </a:r>
          </a:p>
          <a:p>
            <a:pPr lvl="1"/>
            <a:r>
              <a:rPr lang="en-US" sz="1400">
                <a:solidFill>
                  <a:schemeClr val="bg1"/>
                </a:solidFill>
              </a:rPr>
              <a:t>Proactive / predictive support</a:t>
            </a:r>
          </a:p>
          <a:p>
            <a:pPr lvl="1"/>
            <a:r>
              <a:rPr lang="en-US" sz="1400">
                <a:solidFill>
                  <a:schemeClr val="bg1"/>
                </a:solidFill>
              </a:rPr>
              <a:t>Simplified licensing and lifecycle clarity</a:t>
            </a:r>
          </a:p>
          <a:p>
            <a:pPr lvl="1"/>
            <a:r>
              <a:rPr lang="en-US" sz="1400">
                <a:solidFill>
                  <a:schemeClr val="bg1"/>
                </a:solidFill>
              </a:rPr>
              <a:t>XClarity One delivers: Unified platform (evolution beyond LXCA/LXCO)</a:t>
            </a:r>
          </a:p>
          <a:p>
            <a:pPr marL="609494" lvl="1" indent="0">
              <a:buNone/>
            </a:pPr>
            <a:r>
              <a:rPr lang="en-US" sz="1400">
                <a:solidFill>
                  <a:schemeClr val="bg1"/>
                </a:solidFill>
              </a:rPr>
              <a:t>        Hybrid cloud or fully on‑prem deployment</a:t>
            </a:r>
          </a:p>
          <a:p>
            <a:pPr lvl="1"/>
            <a:r>
              <a:rPr lang="en-US" sz="1400">
                <a:solidFill>
                  <a:schemeClr val="bg1"/>
                </a:solidFill>
              </a:rPr>
              <a:t>Smarter support and analytics‑driven operations</a:t>
            </a:r>
          </a:p>
          <a:p>
            <a:pPr lvl="1"/>
            <a:r>
              <a:rPr lang="en-US" sz="1400">
                <a:solidFill>
                  <a:schemeClr val="bg1"/>
                </a:solidFill>
              </a:rPr>
              <a:t>Future‑proof architecture and APIs</a:t>
            </a:r>
            <a:br>
              <a:rPr lang="en-US" sz="1400">
                <a:solidFill>
                  <a:schemeClr val="bg1"/>
                </a:solidFill>
              </a:rPr>
            </a:br>
            <a:endParaRPr lang="en-US" sz="1400">
              <a:solidFill>
                <a:schemeClr val="bg1"/>
              </a:solidFill>
            </a:endParaRPr>
          </a:p>
          <a:p>
            <a:r>
              <a:rPr lang="en-US" sz="1400">
                <a:solidFill>
                  <a:schemeClr val="bg1"/>
                </a:solidFill>
              </a:rPr>
              <a:t>Key positioning</a:t>
            </a:r>
          </a:p>
          <a:p>
            <a:pPr lvl="1"/>
            <a:r>
              <a:rPr lang="en-US" sz="1400">
                <a:solidFill>
                  <a:schemeClr val="bg1"/>
                </a:solidFill>
              </a:rPr>
              <a:t>A guided evolution to Lenovo’s strategic platform</a:t>
            </a:r>
          </a:p>
          <a:p>
            <a:pPr lvl="1"/>
            <a:r>
              <a:rPr lang="en-US" sz="1400">
                <a:solidFill>
                  <a:schemeClr val="bg1"/>
                </a:solidFill>
              </a:rPr>
              <a:t>Customer choice on timing and deployment model</a:t>
            </a:r>
          </a:p>
          <a:p>
            <a:pPr lvl="1"/>
            <a:r>
              <a:rPr lang="en-US" sz="1400">
                <a:solidFill>
                  <a:schemeClr val="bg1"/>
                </a:solidFill>
              </a:rPr>
              <a:t>Existing licensing will work with XC1 ( On-premise working, Cloud coming soon)</a:t>
            </a:r>
          </a:p>
        </p:txBody>
      </p:sp>
      <p:pic>
        <p:nvPicPr>
          <p:cNvPr id="4" name="Graphic 3" descr="Right pointing backhand index with solid fill">
            <a:extLst>
              <a:ext uri="{FF2B5EF4-FFF2-40B4-BE49-F238E27FC236}">
                <a16:creationId xmlns:a16="http://schemas.microsoft.com/office/drawing/2014/main" id="{775A94B1-DF55-0174-92DC-7DE2AF95670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39250" y="1643932"/>
            <a:ext cx="457200" cy="457200"/>
          </a:xfrm>
          <a:prstGeom prst="rect">
            <a:avLst/>
          </a:prstGeom>
        </p:spPr>
      </p:pic>
    </p:spTree>
    <p:extLst>
      <p:ext uri="{BB962C8B-B14F-4D97-AF65-F5344CB8AC3E}">
        <p14:creationId xmlns:p14="http://schemas.microsoft.com/office/powerpoint/2010/main" val="394600495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53F6EC-4C5F-E366-4F7C-4DCD7BBEEA6E}"/>
              </a:ext>
              <a:ext uri="{C183D7F6-B498-43B3-948B-1728B52AA6E4}">
                <adec:decorative xmlns:adec="http://schemas.microsoft.com/office/drawing/2017/decorative" val="1"/>
              </a:ext>
            </a:extLst>
          </p:cNvPr>
          <p:cNvSpPr/>
          <p:nvPr/>
        </p:nvSpPr>
        <p:spPr>
          <a:xfrm>
            <a:off x="1" y="0"/>
            <a:ext cx="12188824" cy="6857999"/>
          </a:xfrm>
          <a:prstGeom prst="rect">
            <a:avLst/>
          </a:prstGeom>
          <a:gradFill>
            <a:gsLst>
              <a:gs pos="100000">
                <a:srgbClr val="391262"/>
              </a:gs>
              <a:gs pos="26000">
                <a:srgbClr val="64131E"/>
              </a:gs>
              <a:gs pos="0">
                <a:srgbClr val="831B22"/>
              </a:gs>
              <a:gs pos="66000">
                <a:srgbClr val="4D144A"/>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Arial"/>
              <a:ea typeface="+mn-ea"/>
              <a:cs typeface="+mn-cs"/>
            </a:endParaRPr>
          </a:p>
        </p:txBody>
      </p:sp>
      <p:sp>
        <p:nvSpPr>
          <p:cNvPr id="2" name="Slide Number Placeholder 1">
            <a:extLst>
              <a:ext uri="{FF2B5EF4-FFF2-40B4-BE49-F238E27FC236}">
                <a16:creationId xmlns:a16="http://schemas.microsoft.com/office/drawing/2014/main" id="{01D8B006-EB97-4F0F-0171-C6639A90B577}"/>
              </a:ext>
            </a:extLst>
          </p:cNvPr>
          <p:cNvSpPr>
            <a:spLocks noGrp="1"/>
          </p:cNvSpPr>
          <p:nvPr>
            <p:ph type="sldNum" sz="quarter" idx="10"/>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1218987"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itle 2">
            <a:extLst>
              <a:ext uri="{FF2B5EF4-FFF2-40B4-BE49-F238E27FC236}">
                <a16:creationId xmlns:a16="http://schemas.microsoft.com/office/drawing/2014/main" id="{BD278B18-4B7A-410F-B43D-ED2416E2E173}"/>
              </a:ext>
            </a:extLst>
          </p:cNvPr>
          <p:cNvSpPr txBox="1">
            <a:spLocks noGrp="1"/>
          </p:cNvSpPr>
          <p:nvPr>
            <p:ph type="title" idx="4294967295"/>
          </p:nvPr>
        </p:nvSpPr>
        <p:spPr>
          <a:xfrm>
            <a:off x="9826625" y="6886575"/>
            <a:ext cx="2362200" cy="231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1218987" rtl="0" eaLnBrk="1" latinLnBrk="0" hangingPunct="1">
              <a:spcBef>
                <a:spcPct val="0"/>
              </a:spcBef>
              <a:buNone/>
              <a:defRPr sz="4300" kern="1200" cap="all" baseline="0">
                <a:solidFill>
                  <a:schemeClr val="tx1"/>
                </a:solidFill>
                <a:latin typeface="Arial" pitchFamily="34" charset="0"/>
                <a:ea typeface="+mj-ea"/>
                <a:cs typeface="Arial" pitchFamily="34" charset="0"/>
              </a:defRPr>
            </a:lvl1pPr>
          </a:lstStyle>
          <a:p>
            <a:pPr marL="0" marR="0" lvl="0" indent="0" algn="ctr" defTabSz="1218987" rtl="0" eaLnBrk="1" fontAlgn="auto" latinLnBrk="0" hangingPunct="1">
              <a:lnSpc>
                <a:spcPct val="100000"/>
              </a:lnSpc>
              <a:spcBef>
                <a:spcPct val="0"/>
              </a:spcBef>
              <a:spcAft>
                <a:spcPts val="0"/>
              </a:spcAft>
              <a:buClrTx/>
              <a:buSzTx/>
              <a:buFontTx/>
              <a:buNone/>
              <a:tabLst/>
              <a:defRPr/>
            </a:pPr>
            <a:r>
              <a:rPr kumimoji="0" lang="en-US" sz="800" b="0" i="0" u="none" strike="noStrike" kern="1200" cap="all" spc="0" normalizeH="0" baseline="0" noProof="0">
                <a:ln>
                  <a:noFill/>
                </a:ln>
                <a:solidFill>
                  <a:srgbClr val="E6E6E6"/>
                </a:solidFill>
                <a:effectLst/>
                <a:uLnTx/>
                <a:uFillTx/>
                <a:latin typeface="Arial" pitchFamily="34" charset="0"/>
                <a:ea typeface="+mj-ea"/>
                <a:cs typeface="Arial" pitchFamily="34" charset="0"/>
              </a:rPr>
              <a:t>Quote layout</a:t>
            </a:r>
          </a:p>
        </p:txBody>
      </p:sp>
      <p:sp>
        <p:nvSpPr>
          <p:cNvPr id="20" name="Title 1">
            <a:extLst>
              <a:ext uri="{FF2B5EF4-FFF2-40B4-BE49-F238E27FC236}">
                <a16:creationId xmlns:a16="http://schemas.microsoft.com/office/drawing/2014/main" id="{99A8C835-3446-B329-ED50-27CD88ED98FC}"/>
              </a:ext>
            </a:extLst>
          </p:cNvPr>
          <p:cNvSpPr txBox="1">
            <a:spLocks/>
          </p:cNvSpPr>
          <p:nvPr/>
        </p:nvSpPr>
        <p:spPr>
          <a:xfrm>
            <a:off x="760412" y="442528"/>
            <a:ext cx="10671048" cy="418576"/>
          </a:xfrm>
          <a:prstGeom prst="rect">
            <a:avLst/>
          </a:prstGeom>
        </p:spPr>
        <p:txBody>
          <a:bodyPr/>
          <a:lstStyle>
            <a:lvl1pPr algn="ctr" defTabSz="1218987" rtl="0" eaLnBrk="1" latinLnBrk="0" hangingPunct="1">
              <a:spcBef>
                <a:spcPct val="0"/>
              </a:spcBef>
              <a:buNone/>
              <a:defRPr sz="4300" kern="1200" cap="all" baseline="0">
                <a:solidFill>
                  <a:schemeClr val="tx1"/>
                </a:solidFill>
                <a:latin typeface="Arial" pitchFamily="34" charset="0"/>
                <a:ea typeface="+mj-ea"/>
                <a:cs typeface="Arial" pitchFamily="34" charset="0"/>
              </a:defRPr>
            </a:lvl1pPr>
          </a:lstStyle>
          <a:p>
            <a:r>
              <a:rPr lang="en-GB" sz="3200" b="1">
                <a:solidFill>
                  <a:schemeClr val="bg1"/>
                </a:solidFill>
              </a:rPr>
              <a:t>LXCA/LXCO Transition Timelines</a:t>
            </a:r>
          </a:p>
        </p:txBody>
      </p:sp>
      <p:sp>
        <p:nvSpPr>
          <p:cNvPr id="21" name="TextBox 20">
            <a:extLst>
              <a:ext uri="{FF2B5EF4-FFF2-40B4-BE49-F238E27FC236}">
                <a16:creationId xmlns:a16="http://schemas.microsoft.com/office/drawing/2014/main" id="{0C9629B6-845F-64D1-A65A-99B4798F7B26}"/>
              </a:ext>
            </a:extLst>
          </p:cNvPr>
          <p:cNvSpPr txBox="1"/>
          <p:nvPr/>
        </p:nvSpPr>
        <p:spPr>
          <a:xfrm>
            <a:off x="499127" y="4092478"/>
            <a:ext cx="7721806" cy="2062103"/>
          </a:xfrm>
          <a:prstGeom prst="rect">
            <a:avLst/>
          </a:prstGeom>
          <a:noFill/>
        </p:spPr>
        <p:txBody>
          <a:bodyPr wrap="square">
            <a:spAutoFit/>
          </a:bodyPr>
          <a:lstStyle/>
          <a:p>
            <a:pPr marL="171399" indent="-171399">
              <a:buFont typeface="Arial" panose="020B0604020202020204" pitchFamily="34" charset="0"/>
              <a:buChar char="•"/>
            </a:pPr>
            <a:r>
              <a:rPr lang="en-US" sz="1600">
                <a:solidFill>
                  <a:schemeClr val="bg1"/>
                </a:solidFill>
              </a:rPr>
              <a:t>1 Year free trial PN available now in DCSC for a limited time only</a:t>
            </a:r>
          </a:p>
          <a:p>
            <a:pPr marL="171399" indent="-171399">
              <a:buFont typeface="Arial" panose="020B0604020202020204" pitchFamily="34" charset="0"/>
              <a:buChar char="•"/>
            </a:pPr>
            <a:endParaRPr lang="en-US" sz="1600">
              <a:solidFill>
                <a:schemeClr val="bg1"/>
              </a:solidFill>
            </a:endParaRPr>
          </a:p>
          <a:p>
            <a:pPr marL="171399" indent="-171399">
              <a:buFont typeface="Arial" panose="020B0604020202020204" pitchFamily="34" charset="0"/>
              <a:buChar char="•"/>
            </a:pPr>
            <a:r>
              <a:rPr lang="en-US" sz="1600">
                <a:solidFill>
                  <a:schemeClr val="bg1"/>
                </a:solidFill>
              </a:rPr>
              <a:t>Revamped Cloud and On-Premise Trial capabilities coming in March 2026</a:t>
            </a:r>
          </a:p>
          <a:p>
            <a:endParaRPr lang="en-US" sz="1600">
              <a:solidFill>
                <a:schemeClr val="bg1"/>
              </a:solidFill>
            </a:endParaRPr>
          </a:p>
          <a:p>
            <a:pPr marL="171399" indent="-171399">
              <a:buFont typeface="Arial" panose="020B0604020202020204" pitchFamily="34" charset="0"/>
              <a:buChar char="•"/>
            </a:pPr>
            <a:r>
              <a:rPr lang="en-US" sz="1600">
                <a:solidFill>
                  <a:schemeClr val="bg1"/>
                </a:solidFill>
              </a:rPr>
              <a:t>LXCA/ LCXO EOL June 2026 </a:t>
            </a:r>
            <a:br>
              <a:rPr lang="en-US" sz="1600">
                <a:solidFill>
                  <a:schemeClr val="bg1"/>
                </a:solidFill>
              </a:rPr>
            </a:br>
            <a:endParaRPr lang="en-US" sz="1600">
              <a:solidFill>
                <a:schemeClr val="bg1"/>
              </a:solidFill>
            </a:endParaRPr>
          </a:p>
          <a:p>
            <a:pPr marL="171399" indent="-171399">
              <a:buFont typeface="Arial" panose="020B0604020202020204" pitchFamily="34" charset="0"/>
              <a:buChar char="•"/>
            </a:pPr>
            <a:r>
              <a:rPr lang="en-US" sz="1600">
                <a:solidFill>
                  <a:schemeClr val="bg1"/>
                </a:solidFill>
              </a:rPr>
              <a:t>LXCA/ LCXO EOS June 2027</a:t>
            </a:r>
          </a:p>
          <a:p>
            <a:pPr marL="171399" indent="-171399">
              <a:buFont typeface="Arial" panose="020B0604020202020204" pitchFamily="34" charset="0"/>
              <a:buChar char="•"/>
            </a:pPr>
            <a:endParaRPr lang="en-US" sz="1600">
              <a:solidFill>
                <a:schemeClr val="bg1"/>
              </a:solidFill>
            </a:endParaRPr>
          </a:p>
        </p:txBody>
      </p:sp>
      <p:graphicFrame>
        <p:nvGraphicFramePr>
          <p:cNvPr id="22" name="Table 78">
            <a:extLst>
              <a:ext uri="{FF2B5EF4-FFF2-40B4-BE49-F238E27FC236}">
                <a16:creationId xmlns:a16="http://schemas.microsoft.com/office/drawing/2014/main" id="{D43E4FC2-A6AF-C967-0F9F-8FDB9AB1AD0D}"/>
              </a:ext>
            </a:extLst>
          </p:cNvPr>
          <p:cNvGraphicFramePr>
            <a:graphicFrameLocks noGrp="1"/>
          </p:cNvGraphicFramePr>
          <p:nvPr/>
        </p:nvGraphicFramePr>
        <p:xfrm>
          <a:off x="234669" y="1735474"/>
          <a:ext cx="11371165" cy="304776"/>
        </p:xfrm>
        <a:graphic>
          <a:graphicData uri="http://schemas.openxmlformats.org/drawingml/2006/table">
            <a:tbl>
              <a:tblPr firstRow="1" bandRow="1"/>
              <a:tblGrid>
                <a:gridCol w="539389">
                  <a:extLst>
                    <a:ext uri="{9D8B030D-6E8A-4147-A177-3AD203B41FA5}">
                      <a16:colId xmlns:a16="http://schemas.microsoft.com/office/drawing/2014/main" val="20002"/>
                    </a:ext>
                  </a:extLst>
                </a:gridCol>
                <a:gridCol w="449405">
                  <a:extLst>
                    <a:ext uri="{9D8B030D-6E8A-4147-A177-3AD203B41FA5}">
                      <a16:colId xmlns:a16="http://schemas.microsoft.com/office/drawing/2014/main" val="20003"/>
                    </a:ext>
                  </a:extLst>
                </a:gridCol>
                <a:gridCol w="494399">
                  <a:extLst>
                    <a:ext uri="{9D8B030D-6E8A-4147-A177-3AD203B41FA5}">
                      <a16:colId xmlns:a16="http://schemas.microsoft.com/office/drawing/2014/main" val="20004"/>
                    </a:ext>
                  </a:extLst>
                </a:gridCol>
                <a:gridCol w="494399">
                  <a:extLst>
                    <a:ext uri="{9D8B030D-6E8A-4147-A177-3AD203B41FA5}">
                      <a16:colId xmlns:a16="http://schemas.microsoft.com/office/drawing/2014/main" val="20005"/>
                    </a:ext>
                  </a:extLst>
                </a:gridCol>
                <a:gridCol w="494399">
                  <a:extLst>
                    <a:ext uri="{9D8B030D-6E8A-4147-A177-3AD203B41FA5}">
                      <a16:colId xmlns:a16="http://schemas.microsoft.com/office/drawing/2014/main" val="20006"/>
                    </a:ext>
                  </a:extLst>
                </a:gridCol>
                <a:gridCol w="494399">
                  <a:extLst>
                    <a:ext uri="{9D8B030D-6E8A-4147-A177-3AD203B41FA5}">
                      <a16:colId xmlns:a16="http://schemas.microsoft.com/office/drawing/2014/main" val="20007"/>
                    </a:ext>
                  </a:extLst>
                </a:gridCol>
                <a:gridCol w="514818">
                  <a:extLst>
                    <a:ext uri="{9D8B030D-6E8A-4147-A177-3AD203B41FA5}">
                      <a16:colId xmlns:a16="http://schemas.microsoft.com/office/drawing/2014/main" val="20008"/>
                    </a:ext>
                  </a:extLst>
                </a:gridCol>
                <a:gridCol w="473977">
                  <a:extLst>
                    <a:ext uri="{9D8B030D-6E8A-4147-A177-3AD203B41FA5}">
                      <a16:colId xmlns:a16="http://schemas.microsoft.com/office/drawing/2014/main" val="20009"/>
                    </a:ext>
                  </a:extLst>
                </a:gridCol>
                <a:gridCol w="494399">
                  <a:extLst>
                    <a:ext uri="{9D8B030D-6E8A-4147-A177-3AD203B41FA5}">
                      <a16:colId xmlns:a16="http://schemas.microsoft.com/office/drawing/2014/main" val="20010"/>
                    </a:ext>
                  </a:extLst>
                </a:gridCol>
                <a:gridCol w="494399">
                  <a:extLst>
                    <a:ext uri="{9D8B030D-6E8A-4147-A177-3AD203B41FA5}">
                      <a16:colId xmlns:a16="http://schemas.microsoft.com/office/drawing/2014/main" val="20011"/>
                    </a:ext>
                  </a:extLst>
                </a:gridCol>
                <a:gridCol w="516767">
                  <a:extLst>
                    <a:ext uri="{9D8B030D-6E8A-4147-A177-3AD203B41FA5}">
                      <a16:colId xmlns:a16="http://schemas.microsoft.com/office/drawing/2014/main" val="20012"/>
                    </a:ext>
                  </a:extLst>
                </a:gridCol>
                <a:gridCol w="522378">
                  <a:extLst>
                    <a:ext uri="{9D8B030D-6E8A-4147-A177-3AD203B41FA5}">
                      <a16:colId xmlns:a16="http://schemas.microsoft.com/office/drawing/2014/main" val="20013"/>
                    </a:ext>
                  </a:extLst>
                </a:gridCol>
                <a:gridCol w="522379">
                  <a:extLst>
                    <a:ext uri="{9D8B030D-6E8A-4147-A177-3AD203B41FA5}">
                      <a16:colId xmlns:a16="http://schemas.microsoft.com/office/drawing/2014/main" val="20014"/>
                    </a:ext>
                  </a:extLst>
                </a:gridCol>
                <a:gridCol w="416067">
                  <a:extLst>
                    <a:ext uri="{9D8B030D-6E8A-4147-A177-3AD203B41FA5}">
                      <a16:colId xmlns:a16="http://schemas.microsoft.com/office/drawing/2014/main" val="20015"/>
                    </a:ext>
                  </a:extLst>
                </a:gridCol>
                <a:gridCol w="494399">
                  <a:extLst>
                    <a:ext uri="{9D8B030D-6E8A-4147-A177-3AD203B41FA5}">
                      <a16:colId xmlns:a16="http://schemas.microsoft.com/office/drawing/2014/main" val="3608602048"/>
                    </a:ext>
                  </a:extLst>
                </a:gridCol>
                <a:gridCol w="494399">
                  <a:extLst>
                    <a:ext uri="{9D8B030D-6E8A-4147-A177-3AD203B41FA5}">
                      <a16:colId xmlns:a16="http://schemas.microsoft.com/office/drawing/2014/main" val="84164802"/>
                    </a:ext>
                  </a:extLst>
                </a:gridCol>
                <a:gridCol w="494399">
                  <a:extLst>
                    <a:ext uri="{9D8B030D-6E8A-4147-A177-3AD203B41FA5}">
                      <a16:colId xmlns:a16="http://schemas.microsoft.com/office/drawing/2014/main" val="1069500151"/>
                    </a:ext>
                  </a:extLst>
                </a:gridCol>
                <a:gridCol w="494399">
                  <a:extLst>
                    <a:ext uri="{9D8B030D-6E8A-4147-A177-3AD203B41FA5}">
                      <a16:colId xmlns:a16="http://schemas.microsoft.com/office/drawing/2014/main" val="1465715538"/>
                    </a:ext>
                  </a:extLst>
                </a:gridCol>
                <a:gridCol w="494399">
                  <a:extLst>
                    <a:ext uri="{9D8B030D-6E8A-4147-A177-3AD203B41FA5}">
                      <a16:colId xmlns:a16="http://schemas.microsoft.com/office/drawing/2014/main" val="2903333550"/>
                    </a:ext>
                  </a:extLst>
                </a:gridCol>
                <a:gridCol w="494399">
                  <a:extLst>
                    <a:ext uri="{9D8B030D-6E8A-4147-A177-3AD203B41FA5}">
                      <a16:colId xmlns:a16="http://schemas.microsoft.com/office/drawing/2014/main" val="2549643416"/>
                    </a:ext>
                  </a:extLst>
                </a:gridCol>
                <a:gridCol w="494399">
                  <a:extLst>
                    <a:ext uri="{9D8B030D-6E8A-4147-A177-3AD203B41FA5}">
                      <a16:colId xmlns:a16="http://schemas.microsoft.com/office/drawing/2014/main" val="2164946275"/>
                    </a:ext>
                  </a:extLst>
                </a:gridCol>
                <a:gridCol w="494399">
                  <a:extLst>
                    <a:ext uri="{9D8B030D-6E8A-4147-A177-3AD203B41FA5}">
                      <a16:colId xmlns:a16="http://schemas.microsoft.com/office/drawing/2014/main" val="2175941915"/>
                    </a:ext>
                  </a:extLst>
                </a:gridCol>
                <a:gridCol w="494399">
                  <a:extLst>
                    <a:ext uri="{9D8B030D-6E8A-4147-A177-3AD203B41FA5}">
                      <a16:colId xmlns:a16="http://schemas.microsoft.com/office/drawing/2014/main" val="985796991"/>
                    </a:ext>
                  </a:extLst>
                </a:gridCol>
              </a:tblGrid>
              <a:tr h="304721">
                <a:tc>
                  <a:txBody>
                    <a:bodyPr/>
                    <a:lstStyle>
                      <a:lvl1pPr marL="0" algn="l" defTabSz="1218987" rtl="0" eaLnBrk="1" latinLnBrk="0" hangingPunct="1">
                        <a:defRPr sz="2400" b="1" kern="1200">
                          <a:solidFill>
                            <a:schemeClr val="lt1"/>
                          </a:solidFill>
                          <a:latin typeface="Calibri"/>
                          <a:ea typeface="微软雅黑"/>
                        </a:defRPr>
                      </a:lvl1pPr>
                      <a:lvl2pPr marL="609493" algn="l" defTabSz="1218987" rtl="0" eaLnBrk="1" latinLnBrk="0" hangingPunct="1">
                        <a:defRPr sz="2400" b="1" kern="1200">
                          <a:solidFill>
                            <a:schemeClr val="lt1"/>
                          </a:solidFill>
                          <a:latin typeface="Calibri"/>
                          <a:ea typeface="微软雅黑"/>
                        </a:defRPr>
                      </a:lvl2pPr>
                      <a:lvl3pPr marL="1218987" algn="l" defTabSz="1218987" rtl="0" eaLnBrk="1" latinLnBrk="0" hangingPunct="1">
                        <a:defRPr sz="2400" b="1" kern="1200">
                          <a:solidFill>
                            <a:schemeClr val="lt1"/>
                          </a:solidFill>
                          <a:latin typeface="Calibri"/>
                          <a:ea typeface="微软雅黑"/>
                        </a:defRPr>
                      </a:lvl3pPr>
                      <a:lvl4pPr marL="1828480" algn="l" defTabSz="1218987" rtl="0" eaLnBrk="1" latinLnBrk="0" hangingPunct="1">
                        <a:defRPr sz="2400" b="1" kern="1200">
                          <a:solidFill>
                            <a:schemeClr val="lt1"/>
                          </a:solidFill>
                          <a:latin typeface="Calibri"/>
                          <a:ea typeface="微软雅黑"/>
                        </a:defRPr>
                      </a:lvl4pPr>
                      <a:lvl5pPr marL="2437973" algn="l" defTabSz="1218987" rtl="0" eaLnBrk="1" latinLnBrk="0" hangingPunct="1">
                        <a:defRPr sz="2400" b="1" kern="1200">
                          <a:solidFill>
                            <a:schemeClr val="lt1"/>
                          </a:solidFill>
                          <a:latin typeface="Calibri"/>
                          <a:ea typeface="微软雅黑"/>
                        </a:defRPr>
                      </a:lvl5pPr>
                      <a:lvl6pPr marL="3047467" algn="l" defTabSz="1218987" rtl="0" eaLnBrk="1" latinLnBrk="0" hangingPunct="1">
                        <a:defRPr sz="2400" b="1" kern="1200">
                          <a:solidFill>
                            <a:schemeClr val="lt1"/>
                          </a:solidFill>
                          <a:latin typeface="Calibri"/>
                          <a:ea typeface="微软雅黑"/>
                        </a:defRPr>
                      </a:lvl6pPr>
                      <a:lvl7pPr marL="3656960" algn="l" defTabSz="1218987" rtl="0" eaLnBrk="1" latinLnBrk="0" hangingPunct="1">
                        <a:defRPr sz="2400" b="1" kern="1200">
                          <a:solidFill>
                            <a:schemeClr val="lt1"/>
                          </a:solidFill>
                          <a:latin typeface="Calibri"/>
                          <a:ea typeface="微软雅黑"/>
                        </a:defRPr>
                      </a:lvl7pPr>
                      <a:lvl8pPr marL="4266453" algn="l" defTabSz="1218987" rtl="0" eaLnBrk="1" latinLnBrk="0" hangingPunct="1">
                        <a:defRPr sz="2400" b="1" kern="1200">
                          <a:solidFill>
                            <a:schemeClr val="lt1"/>
                          </a:solidFill>
                          <a:latin typeface="Calibri"/>
                          <a:ea typeface="微软雅黑"/>
                        </a:defRPr>
                      </a:lvl8pPr>
                      <a:lvl9pPr marL="4875947" algn="l" defTabSz="1218987" rtl="0" eaLnBrk="1" latinLnBrk="0" hangingPunct="1">
                        <a:defRPr sz="2400" b="1" kern="1200">
                          <a:solidFill>
                            <a:schemeClr val="lt1"/>
                          </a:solidFill>
                          <a:latin typeface="Calibri"/>
                          <a:ea typeface="微软雅黑"/>
                        </a:defRPr>
                      </a:lvl9pPr>
                    </a:lstStyle>
                    <a:p>
                      <a:pPr algn="ctr"/>
                      <a:r>
                        <a:rPr lang="en-US" sz="1200"/>
                        <a:t>Aug</a:t>
                      </a:r>
                    </a:p>
                  </a:txBody>
                  <a:tcPr marL="91416" marR="91416" marT="45708" marB="45708"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E8DDD"/>
                    </a:solidFill>
                  </a:tcPr>
                </a:tc>
                <a:tc>
                  <a:txBody>
                    <a:bodyPr/>
                    <a:lstStyle>
                      <a:lvl1pPr marL="0" algn="l" defTabSz="1218987" rtl="0" eaLnBrk="1" latinLnBrk="0" hangingPunct="1">
                        <a:defRPr sz="2400" b="1" kern="1200">
                          <a:solidFill>
                            <a:schemeClr val="lt1"/>
                          </a:solidFill>
                          <a:latin typeface="Calibri"/>
                          <a:ea typeface="微软雅黑"/>
                        </a:defRPr>
                      </a:lvl1pPr>
                      <a:lvl2pPr marL="609493" algn="l" defTabSz="1218987" rtl="0" eaLnBrk="1" latinLnBrk="0" hangingPunct="1">
                        <a:defRPr sz="2400" b="1" kern="1200">
                          <a:solidFill>
                            <a:schemeClr val="lt1"/>
                          </a:solidFill>
                          <a:latin typeface="Calibri"/>
                          <a:ea typeface="微软雅黑"/>
                        </a:defRPr>
                      </a:lvl2pPr>
                      <a:lvl3pPr marL="1218987" algn="l" defTabSz="1218987" rtl="0" eaLnBrk="1" latinLnBrk="0" hangingPunct="1">
                        <a:defRPr sz="2400" b="1" kern="1200">
                          <a:solidFill>
                            <a:schemeClr val="lt1"/>
                          </a:solidFill>
                          <a:latin typeface="Calibri"/>
                          <a:ea typeface="微软雅黑"/>
                        </a:defRPr>
                      </a:lvl3pPr>
                      <a:lvl4pPr marL="1828480" algn="l" defTabSz="1218987" rtl="0" eaLnBrk="1" latinLnBrk="0" hangingPunct="1">
                        <a:defRPr sz="2400" b="1" kern="1200">
                          <a:solidFill>
                            <a:schemeClr val="lt1"/>
                          </a:solidFill>
                          <a:latin typeface="Calibri"/>
                          <a:ea typeface="微软雅黑"/>
                        </a:defRPr>
                      </a:lvl4pPr>
                      <a:lvl5pPr marL="2437973" algn="l" defTabSz="1218987" rtl="0" eaLnBrk="1" latinLnBrk="0" hangingPunct="1">
                        <a:defRPr sz="2400" b="1" kern="1200">
                          <a:solidFill>
                            <a:schemeClr val="lt1"/>
                          </a:solidFill>
                          <a:latin typeface="Calibri"/>
                          <a:ea typeface="微软雅黑"/>
                        </a:defRPr>
                      </a:lvl5pPr>
                      <a:lvl6pPr marL="3047467" algn="l" defTabSz="1218987" rtl="0" eaLnBrk="1" latinLnBrk="0" hangingPunct="1">
                        <a:defRPr sz="2400" b="1" kern="1200">
                          <a:solidFill>
                            <a:schemeClr val="lt1"/>
                          </a:solidFill>
                          <a:latin typeface="Calibri"/>
                          <a:ea typeface="微软雅黑"/>
                        </a:defRPr>
                      </a:lvl6pPr>
                      <a:lvl7pPr marL="3656960" algn="l" defTabSz="1218987" rtl="0" eaLnBrk="1" latinLnBrk="0" hangingPunct="1">
                        <a:defRPr sz="2400" b="1" kern="1200">
                          <a:solidFill>
                            <a:schemeClr val="lt1"/>
                          </a:solidFill>
                          <a:latin typeface="Calibri"/>
                          <a:ea typeface="微软雅黑"/>
                        </a:defRPr>
                      </a:lvl7pPr>
                      <a:lvl8pPr marL="4266453" algn="l" defTabSz="1218987" rtl="0" eaLnBrk="1" latinLnBrk="0" hangingPunct="1">
                        <a:defRPr sz="2400" b="1" kern="1200">
                          <a:solidFill>
                            <a:schemeClr val="lt1"/>
                          </a:solidFill>
                          <a:latin typeface="Calibri"/>
                          <a:ea typeface="微软雅黑"/>
                        </a:defRPr>
                      </a:lvl8pPr>
                      <a:lvl9pPr marL="4875947" algn="l" defTabSz="1218987" rtl="0" eaLnBrk="1" latinLnBrk="0" hangingPunct="1">
                        <a:defRPr sz="2400" b="1" kern="1200">
                          <a:solidFill>
                            <a:schemeClr val="lt1"/>
                          </a:solidFill>
                          <a:latin typeface="Calibri"/>
                          <a:ea typeface="微软雅黑"/>
                        </a:defRPr>
                      </a:lvl9pPr>
                    </a:lstStyle>
                    <a:p>
                      <a:pPr algn="ctr"/>
                      <a:r>
                        <a:rPr lang="en-US" sz="1200"/>
                        <a:t>Sep</a:t>
                      </a:r>
                    </a:p>
                  </a:txBody>
                  <a:tcPr marL="91416" marR="91416" marT="45708" marB="45708"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E8DDD"/>
                    </a:solidFill>
                  </a:tcPr>
                </a:tc>
                <a:tc>
                  <a:txBody>
                    <a:bodyPr/>
                    <a:lstStyle>
                      <a:lvl1pPr marL="0" algn="l" defTabSz="1218987" rtl="0" eaLnBrk="1" latinLnBrk="0" hangingPunct="1">
                        <a:defRPr sz="2400" b="1" kern="1200">
                          <a:solidFill>
                            <a:schemeClr val="lt1"/>
                          </a:solidFill>
                          <a:latin typeface="Calibri"/>
                          <a:ea typeface="微软雅黑"/>
                        </a:defRPr>
                      </a:lvl1pPr>
                      <a:lvl2pPr marL="609493" algn="l" defTabSz="1218987" rtl="0" eaLnBrk="1" latinLnBrk="0" hangingPunct="1">
                        <a:defRPr sz="2400" b="1" kern="1200">
                          <a:solidFill>
                            <a:schemeClr val="lt1"/>
                          </a:solidFill>
                          <a:latin typeface="Calibri"/>
                          <a:ea typeface="微软雅黑"/>
                        </a:defRPr>
                      </a:lvl2pPr>
                      <a:lvl3pPr marL="1218987" algn="l" defTabSz="1218987" rtl="0" eaLnBrk="1" latinLnBrk="0" hangingPunct="1">
                        <a:defRPr sz="2400" b="1" kern="1200">
                          <a:solidFill>
                            <a:schemeClr val="lt1"/>
                          </a:solidFill>
                          <a:latin typeface="Calibri"/>
                          <a:ea typeface="微软雅黑"/>
                        </a:defRPr>
                      </a:lvl3pPr>
                      <a:lvl4pPr marL="1828480" algn="l" defTabSz="1218987" rtl="0" eaLnBrk="1" latinLnBrk="0" hangingPunct="1">
                        <a:defRPr sz="2400" b="1" kern="1200">
                          <a:solidFill>
                            <a:schemeClr val="lt1"/>
                          </a:solidFill>
                          <a:latin typeface="Calibri"/>
                          <a:ea typeface="微软雅黑"/>
                        </a:defRPr>
                      </a:lvl4pPr>
                      <a:lvl5pPr marL="2437973" algn="l" defTabSz="1218987" rtl="0" eaLnBrk="1" latinLnBrk="0" hangingPunct="1">
                        <a:defRPr sz="2400" b="1" kern="1200">
                          <a:solidFill>
                            <a:schemeClr val="lt1"/>
                          </a:solidFill>
                          <a:latin typeface="Calibri"/>
                          <a:ea typeface="微软雅黑"/>
                        </a:defRPr>
                      </a:lvl5pPr>
                      <a:lvl6pPr marL="3047467" algn="l" defTabSz="1218987" rtl="0" eaLnBrk="1" latinLnBrk="0" hangingPunct="1">
                        <a:defRPr sz="2400" b="1" kern="1200">
                          <a:solidFill>
                            <a:schemeClr val="lt1"/>
                          </a:solidFill>
                          <a:latin typeface="Calibri"/>
                          <a:ea typeface="微软雅黑"/>
                        </a:defRPr>
                      </a:lvl6pPr>
                      <a:lvl7pPr marL="3656960" algn="l" defTabSz="1218987" rtl="0" eaLnBrk="1" latinLnBrk="0" hangingPunct="1">
                        <a:defRPr sz="2400" b="1" kern="1200">
                          <a:solidFill>
                            <a:schemeClr val="lt1"/>
                          </a:solidFill>
                          <a:latin typeface="Calibri"/>
                          <a:ea typeface="微软雅黑"/>
                        </a:defRPr>
                      </a:lvl7pPr>
                      <a:lvl8pPr marL="4266453" algn="l" defTabSz="1218987" rtl="0" eaLnBrk="1" latinLnBrk="0" hangingPunct="1">
                        <a:defRPr sz="2400" b="1" kern="1200">
                          <a:solidFill>
                            <a:schemeClr val="lt1"/>
                          </a:solidFill>
                          <a:latin typeface="Calibri"/>
                          <a:ea typeface="微软雅黑"/>
                        </a:defRPr>
                      </a:lvl8pPr>
                      <a:lvl9pPr marL="4875947" algn="l" defTabSz="1218987" rtl="0" eaLnBrk="1" latinLnBrk="0" hangingPunct="1">
                        <a:defRPr sz="2400" b="1" kern="1200">
                          <a:solidFill>
                            <a:schemeClr val="lt1"/>
                          </a:solidFill>
                          <a:latin typeface="Calibri"/>
                          <a:ea typeface="微软雅黑"/>
                        </a:defRPr>
                      </a:lvl9pPr>
                    </a:lstStyle>
                    <a:p>
                      <a:pPr algn="ctr"/>
                      <a:r>
                        <a:rPr lang="en-US" sz="1200"/>
                        <a:t>Oct</a:t>
                      </a:r>
                    </a:p>
                  </a:txBody>
                  <a:tcPr marL="91416" marR="91416" marT="45708" marB="45708"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E8DDD"/>
                    </a:solidFill>
                  </a:tcPr>
                </a:tc>
                <a:tc>
                  <a:txBody>
                    <a:bodyPr/>
                    <a:lstStyle>
                      <a:lvl1pPr marL="0" algn="l" defTabSz="1218987" rtl="0" eaLnBrk="1" latinLnBrk="0" hangingPunct="1">
                        <a:defRPr sz="2400" b="1" kern="1200">
                          <a:solidFill>
                            <a:schemeClr val="lt1"/>
                          </a:solidFill>
                          <a:latin typeface="Calibri"/>
                          <a:ea typeface="微软雅黑"/>
                        </a:defRPr>
                      </a:lvl1pPr>
                      <a:lvl2pPr marL="609493" algn="l" defTabSz="1218987" rtl="0" eaLnBrk="1" latinLnBrk="0" hangingPunct="1">
                        <a:defRPr sz="2400" b="1" kern="1200">
                          <a:solidFill>
                            <a:schemeClr val="lt1"/>
                          </a:solidFill>
                          <a:latin typeface="Calibri"/>
                          <a:ea typeface="微软雅黑"/>
                        </a:defRPr>
                      </a:lvl2pPr>
                      <a:lvl3pPr marL="1218987" algn="l" defTabSz="1218987" rtl="0" eaLnBrk="1" latinLnBrk="0" hangingPunct="1">
                        <a:defRPr sz="2400" b="1" kern="1200">
                          <a:solidFill>
                            <a:schemeClr val="lt1"/>
                          </a:solidFill>
                          <a:latin typeface="Calibri"/>
                          <a:ea typeface="微软雅黑"/>
                        </a:defRPr>
                      </a:lvl3pPr>
                      <a:lvl4pPr marL="1828480" algn="l" defTabSz="1218987" rtl="0" eaLnBrk="1" latinLnBrk="0" hangingPunct="1">
                        <a:defRPr sz="2400" b="1" kern="1200">
                          <a:solidFill>
                            <a:schemeClr val="lt1"/>
                          </a:solidFill>
                          <a:latin typeface="Calibri"/>
                          <a:ea typeface="微软雅黑"/>
                        </a:defRPr>
                      </a:lvl4pPr>
                      <a:lvl5pPr marL="2437973" algn="l" defTabSz="1218987" rtl="0" eaLnBrk="1" latinLnBrk="0" hangingPunct="1">
                        <a:defRPr sz="2400" b="1" kern="1200">
                          <a:solidFill>
                            <a:schemeClr val="lt1"/>
                          </a:solidFill>
                          <a:latin typeface="Calibri"/>
                          <a:ea typeface="微软雅黑"/>
                        </a:defRPr>
                      </a:lvl5pPr>
                      <a:lvl6pPr marL="3047467" algn="l" defTabSz="1218987" rtl="0" eaLnBrk="1" latinLnBrk="0" hangingPunct="1">
                        <a:defRPr sz="2400" b="1" kern="1200">
                          <a:solidFill>
                            <a:schemeClr val="lt1"/>
                          </a:solidFill>
                          <a:latin typeface="Calibri"/>
                          <a:ea typeface="微软雅黑"/>
                        </a:defRPr>
                      </a:lvl6pPr>
                      <a:lvl7pPr marL="3656960" algn="l" defTabSz="1218987" rtl="0" eaLnBrk="1" latinLnBrk="0" hangingPunct="1">
                        <a:defRPr sz="2400" b="1" kern="1200">
                          <a:solidFill>
                            <a:schemeClr val="lt1"/>
                          </a:solidFill>
                          <a:latin typeface="Calibri"/>
                          <a:ea typeface="微软雅黑"/>
                        </a:defRPr>
                      </a:lvl7pPr>
                      <a:lvl8pPr marL="4266453" algn="l" defTabSz="1218987" rtl="0" eaLnBrk="1" latinLnBrk="0" hangingPunct="1">
                        <a:defRPr sz="2400" b="1" kern="1200">
                          <a:solidFill>
                            <a:schemeClr val="lt1"/>
                          </a:solidFill>
                          <a:latin typeface="Calibri"/>
                          <a:ea typeface="微软雅黑"/>
                        </a:defRPr>
                      </a:lvl8pPr>
                      <a:lvl9pPr marL="4875947" algn="l" defTabSz="1218987" rtl="0" eaLnBrk="1" latinLnBrk="0" hangingPunct="1">
                        <a:defRPr sz="2400" b="1" kern="1200">
                          <a:solidFill>
                            <a:schemeClr val="lt1"/>
                          </a:solidFill>
                          <a:latin typeface="Calibri"/>
                          <a:ea typeface="微软雅黑"/>
                        </a:defRPr>
                      </a:lvl9pPr>
                    </a:lstStyle>
                    <a:p>
                      <a:pPr algn="ctr"/>
                      <a:r>
                        <a:rPr lang="en-US" sz="1200"/>
                        <a:t>Nov</a:t>
                      </a:r>
                    </a:p>
                  </a:txBody>
                  <a:tcPr marL="91416" marR="91416" marT="45708" marB="45708"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E8DDD"/>
                    </a:solidFill>
                  </a:tcPr>
                </a:tc>
                <a:tc>
                  <a:txBody>
                    <a:bodyPr/>
                    <a:lstStyle>
                      <a:lvl1pPr marL="0" algn="l" defTabSz="1218987" rtl="0" eaLnBrk="1" latinLnBrk="0" hangingPunct="1">
                        <a:defRPr sz="2400" b="1" kern="1200">
                          <a:solidFill>
                            <a:schemeClr val="lt1"/>
                          </a:solidFill>
                          <a:latin typeface="Calibri"/>
                          <a:ea typeface="微软雅黑"/>
                        </a:defRPr>
                      </a:lvl1pPr>
                      <a:lvl2pPr marL="609493" algn="l" defTabSz="1218987" rtl="0" eaLnBrk="1" latinLnBrk="0" hangingPunct="1">
                        <a:defRPr sz="2400" b="1" kern="1200">
                          <a:solidFill>
                            <a:schemeClr val="lt1"/>
                          </a:solidFill>
                          <a:latin typeface="Calibri"/>
                          <a:ea typeface="微软雅黑"/>
                        </a:defRPr>
                      </a:lvl2pPr>
                      <a:lvl3pPr marL="1218987" algn="l" defTabSz="1218987" rtl="0" eaLnBrk="1" latinLnBrk="0" hangingPunct="1">
                        <a:defRPr sz="2400" b="1" kern="1200">
                          <a:solidFill>
                            <a:schemeClr val="lt1"/>
                          </a:solidFill>
                          <a:latin typeface="Calibri"/>
                          <a:ea typeface="微软雅黑"/>
                        </a:defRPr>
                      </a:lvl3pPr>
                      <a:lvl4pPr marL="1828480" algn="l" defTabSz="1218987" rtl="0" eaLnBrk="1" latinLnBrk="0" hangingPunct="1">
                        <a:defRPr sz="2400" b="1" kern="1200">
                          <a:solidFill>
                            <a:schemeClr val="lt1"/>
                          </a:solidFill>
                          <a:latin typeface="Calibri"/>
                          <a:ea typeface="微软雅黑"/>
                        </a:defRPr>
                      </a:lvl4pPr>
                      <a:lvl5pPr marL="2437973" algn="l" defTabSz="1218987" rtl="0" eaLnBrk="1" latinLnBrk="0" hangingPunct="1">
                        <a:defRPr sz="2400" b="1" kern="1200">
                          <a:solidFill>
                            <a:schemeClr val="lt1"/>
                          </a:solidFill>
                          <a:latin typeface="Calibri"/>
                          <a:ea typeface="微软雅黑"/>
                        </a:defRPr>
                      </a:lvl5pPr>
                      <a:lvl6pPr marL="3047467" algn="l" defTabSz="1218987" rtl="0" eaLnBrk="1" latinLnBrk="0" hangingPunct="1">
                        <a:defRPr sz="2400" b="1" kern="1200">
                          <a:solidFill>
                            <a:schemeClr val="lt1"/>
                          </a:solidFill>
                          <a:latin typeface="Calibri"/>
                          <a:ea typeface="微软雅黑"/>
                        </a:defRPr>
                      </a:lvl6pPr>
                      <a:lvl7pPr marL="3656960" algn="l" defTabSz="1218987" rtl="0" eaLnBrk="1" latinLnBrk="0" hangingPunct="1">
                        <a:defRPr sz="2400" b="1" kern="1200">
                          <a:solidFill>
                            <a:schemeClr val="lt1"/>
                          </a:solidFill>
                          <a:latin typeface="Calibri"/>
                          <a:ea typeface="微软雅黑"/>
                        </a:defRPr>
                      </a:lvl7pPr>
                      <a:lvl8pPr marL="4266453" algn="l" defTabSz="1218987" rtl="0" eaLnBrk="1" latinLnBrk="0" hangingPunct="1">
                        <a:defRPr sz="2400" b="1" kern="1200">
                          <a:solidFill>
                            <a:schemeClr val="lt1"/>
                          </a:solidFill>
                          <a:latin typeface="Calibri"/>
                          <a:ea typeface="微软雅黑"/>
                        </a:defRPr>
                      </a:lvl8pPr>
                      <a:lvl9pPr marL="4875947" algn="l" defTabSz="1218987" rtl="0" eaLnBrk="1" latinLnBrk="0" hangingPunct="1">
                        <a:defRPr sz="2400" b="1" kern="1200">
                          <a:solidFill>
                            <a:schemeClr val="lt1"/>
                          </a:solidFill>
                          <a:latin typeface="Calibri"/>
                          <a:ea typeface="微软雅黑"/>
                        </a:defRPr>
                      </a:lvl9pPr>
                    </a:lstStyle>
                    <a:p>
                      <a:pPr algn="ctr"/>
                      <a:r>
                        <a:rPr lang="en-US" sz="1200"/>
                        <a:t>Dec</a:t>
                      </a:r>
                    </a:p>
                  </a:txBody>
                  <a:tcPr marL="91416" marR="91416" marT="45708" marB="45708"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E8DDD"/>
                    </a:solidFill>
                  </a:tcPr>
                </a:tc>
                <a:tc>
                  <a:txBody>
                    <a:bodyPr/>
                    <a:lstStyle>
                      <a:lvl1pPr marL="0" algn="l" defTabSz="1218987" rtl="0" eaLnBrk="1" latinLnBrk="0" hangingPunct="1">
                        <a:defRPr sz="2400" b="1" kern="1200">
                          <a:solidFill>
                            <a:schemeClr val="lt1"/>
                          </a:solidFill>
                          <a:latin typeface="Calibri"/>
                          <a:ea typeface="微软雅黑"/>
                        </a:defRPr>
                      </a:lvl1pPr>
                      <a:lvl2pPr marL="609493" algn="l" defTabSz="1218987" rtl="0" eaLnBrk="1" latinLnBrk="0" hangingPunct="1">
                        <a:defRPr sz="2400" b="1" kern="1200">
                          <a:solidFill>
                            <a:schemeClr val="lt1"/>
                          </a:solidFill>
                          <a:latin typeface="Calibri"/>
                          <a:ea typeface="微软雅黑"/>
                        </a:defRPr>
                      </a:lvl2pPr>
                      <a:lvl3pPr marL="1218987" algn="l" defTabSz="1218987" rtl="0" eaLnBrk="1" latinLnBrk="0" hangingPunct="1">
                        <a:defRPr sz="2400" b="1" kern="1200">
                          <a:solidFill>
                            <a:schemeClr val="lt1"/>
                          </a:solidFill>
                          <a:latin typeface="Calibri"/>
                          <a:ea typeface="微软雅黑"/>
                        </a:defRPr>
                      </a:lvl3pPr>
                      <a:lvl4pPr marL="1828480" algn="l" defTabSz="1218987" rtl="0" eaLnBrk="1" latinLnBrk="0" hangingPunct="1">
                        <a:defRPr sz="2400" b="1" kern="1200">
                          <a:solidFill>
                            <a:schemeClr val="lt1"/>
                          </a:solidFill>
                          <a:latin typeface="Calibri"/>
                          <a:ea typeface="微软雅黑"/>
                        </a:defRPr>
                      </a:lvl4pPr>
                      <a:lvl5pPr marL="2437973" algn="l" defTabSz="1218987" rtl="0" eaLnBrk="1" latinLnBrk="0" hangingPunct="1">
                        <a:defRPr sz="2400" b="1" kern="1200">
                          <a:solidFill>
                            <a:schemeClr val="lt1"/>
                          </a:solidFill>
                          <a:latin typeface="Calibri"/>
                          <a:ea typeface="微软雅黑"/>
                        </a:defRPr>
                      </a:lvl5pPr>
                      <a:lvl6pPr marL="3047467" algn="l" defTabSz="1218987" rtl="0" eaLnBrk="1" latinLnBrk="0" hangingPunct="1">
                        <a:defRPr sz="2400" b="1" kern="1200">
                          <a:solidFill>
                            <a:schemeClr val="lt1"/>
                          </a:solidFill>
                          <a:latin typeface="Calibri"/>
                          <a:ea typeface="微软雅黑"/>
                        </a:defRPr>
                      </a:lvl6pPr>
                      <a:lvl7pPr marL="3656960" algn="l" defTabSz="1218987" rtl="0" eaLnBrk="1" latinLnBrk="0" hangingPunct="1">
                        <a:defRPr sz="2400" b="1" kern="1200">
                          <a:solidFill>
                            <a:schemeClr val="lt1"/>
                          </a:solidFill>
                          <a:latin typeface="Calibri"/>
                          <a:ea typeface="微软雅黑"/>
                        </a:defRPr>
                      </a:lvl7pPr>
                      <a:lvl8pPr marL="4266453" algn="l" defTabSz="1218987" rtl="0" eaLnBrk="1" latinLnBrk="0" hangingPunct="1">
                        <a:defRPr sz="2400" b="1" kern="1200">
                          <a:solidFill>
                            <a:schemeClr val="lt1"/>
                          </a:solidFill>
                          <a:latin typeface="Calibri"/>
                          <a:ea typeface="微软雅黑"/>
                        </a:defRPr>
                      </a:lvl8pPr>
                      <a:lvl9pPr marL="4875947" algn="l" defTabSz="1218987" rtl="0" eaLnBrk="1" latinLnBrk="0" hangingPunct="1">
                        <a:defRPr sz="2400" b="1" kern="1200">
                          <a:solidFill>
                            <a:schemeClr val="lt1"/>
                          </a:solidFill>
                          <a:latin typeface="Calibri"/>
                          <a:ea typeface="微软雅黑"/>
                        </a:defRPr>
                      </a:lvl9pPr>
                    </a:lstStyle>
                    <a:p>
                      <a:pPr algn="ctr"/>
                      <a:r>
                        <a:rPr lang="en-US" sz="1200"/>
                        <a:t>Jan</a:t>
                      </a:r>
                    </a:p>
                  </a:txBody>
                  <a:tcPr marL="91416" marR="91416" marT="45708" marB="45708"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E8DDD"/>
                    </a:solidFill>
                  </a:tcPr>
                </a:tc>
                <a:tc>
                  <a:txBody>
                    <a:bodyPr/>
                    <a:lstStyle>
                      <a:lvl1pPr marL="0" algn="l" defTabSz="1218987" rtl="0" eaLnBrk="1" latinLnBrk="0" hangingPunct="1">
                        <a:defRPr sz="2400" b="1" kern="1200">
                          <a:solidFill>
                            <a:schemeClr val="lt1"/>
                          </a:solidFill>
                          <a:latin typeface="Calibri"/>
                          <a:ea typeface="微软雅黑"/>
                        </a:defRPr>
                      </a:lvl1pPr>
                      <a:lvl2pPr marL="609493" algn="l" defTabSz="1218987" rtl="0" eaLnBrk="1" latinLnBrk="0" hangingPunct="1">
                        <a:defRPr sz="2400" b="1" kern="1200">
                          <a:solidFill>
                            <a:schemeClr val="lt1"/>
                          </a:solidFill>
                          <a:latin typeface="Calibri"/>
                          <a:ea typeface="微软雅黑"/>
                        </a:defRPr>
                      </a:lvl2pPr>
                      <a:lvl3pPr marL="1218987" algn="l" defTabSz="1218987" rtl="0" eaLnBrk="1" latinLnBrk="0" hangingPunct="1">
                        <a:defRPr sz="2400" b="1" kern="1200">
                          <a:solidFill>
                            <a:schemeClr val="lt1"/>
                          </a:solidFill>
                          <a:latin typeface="Calibri"/>
                          <a:ea typeface="微软雅黑"/>
                        </a:defRPr>
                      </a:lvl3pPr>
                      <a:lvl4pPr marL="1828480" algn="l" defTabSz="1218987" rtl="0" eaLnBrk="1" latinLnBrk="0" hangingPunct="1">
                        <a:defRPr sz="2400" b="1" kern="1200">
                          <a:solidFill>
                            <a:schemeClr val="lt1"/>
                          </a:solidFill>
                          <a:latin typeface="Calibri"/>
                          <a:ea typeface="微软雅黑"/>
                        </a:defRPr>
                      </a:lvl4pPr>
                      <a:lvl5pPr marL="2437973" algn="l" defTabSz="1218987" rtl="0" eaLnBrk="1" latinLnBrk="0" hangingPunct="1">
                        <a:defRPr sz="2400" b="1" kern="1200">
                          <a:solidFill>
                            <a:schemeClr val="lt1"/>
                          </a:solidFill>
                          <a:latin typeface="Calibri"/>
                          <a:ea typeface="微软雅黑"/>
                        </a:defRPr>
                      </a:lvl5pPr>
                      <a:lvl6pPr marL="3047467" algn="l" defTabSz="1218987" rtl="0" eaLnBrk="1" latinLnBrk="0" hangingPunct="1">
                        <a:defRPr sz="2400" b="1" kern="1200">
                          <a:solidFill>
                            <a:schemeClr val="lt1"/>
                          </a:solidFill>
                          <a:latin typeface="Calibri"/>
                          <a:ea typeface="微软雅黑"/>
                        </a:defRPr>
                      </a:lvl6pPr>
                      <a:lvl7pPr marL="3656960" algn="l" defTabSz="1218987" rtl="0" eaLnBrk="1" latinLnBrk="0" hangingPunct="1">
                        <a:defRPr sz="2400" b="1" kern="1200">
                          <a:solidFill>
                            <a:schemeClr val="lt1"/>
                          </a:solidFill>
                          <a:latin typeface="Calibri"/>
                          <a:ea typeface="微软雅黑"/>
                        </a:defRPr>
                      </a:lvl7pPr>
                      <a:lvl8pPr marL="4266453" algn="l" defTabSz="1218987" rtl="0" eaLnBrk="1" latinLnBrk="0" hangingPunct="1">
                        <a:defRPr sz="2400" b="1" kern="1200">
                          <a:solidFill>
                            <a:schemeClr val="lt1"/>
                          </a:solidFill>
                          <a:latin typeface="Calibri"/>
                          <a:ea typeface="微软雅黑"/>
                        </a:defRPr>
                      </a:lvl8pPr>
                      <a:lvl9pPr marL="4875947" algn="l" defTabSz="1218987" rtl="0" eaLnBrk="1" latinLnBrk="0" hangingPunct="1">
                        <a:defRPr sz="2400" b="1" kern="1200">
                          <a:solidFill>
                            <a:schemeClr val="lt1"/>
                          </a:solidFill>
                          <a:latin typeface="Calibri"/>
                          <a:ea typeface="微软雅黑"/>
                        </a:defRPr>
                      </a:lvl9pPr>
                    </a:lstStyle>
                    <a:p>
                      <a:pPr algn="ctr"/>
                      <a:r>
                        <a:rPr lang="en-US" sz="1200"/>
                        <a:t>Feb</a:t>
                      </a:r>
                    </a:p>
                  </a:txBody>
                  <a:tcPr marL="91416" marR="91416" marT="45708" marB="45708"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E8DDD"/>
                    </a:solidFill>
                  </a:tcPr>
                </a:tc>
                <a:tc>
                  <a:txBody>
                    <a:bodyPr/>
                    <a:lstStyle>
                      <a:lvl1pPr marL="0" algn="l" defTabSz="1218987" rtl="0" eaLnBrk="1" latinLnBrk="0" hangingPunct="1">
                        <a:defRPr sz="2400" b="1" kern="1200">
                          <a:solidFill>
                            <a:schemeClr val="lt1"/>
                          </a:solidFill>
                          <a:latin typeface="Calibri"/>
                          <a:ea typeface="微软雅黑"/>
                        </a:defRPr>
                      </a:lvl1pPr>
                      <a:lvl2pPr marL="609493" algn="l" defTabSz="1218987" rtl="0" eaLnBrk="1" latinLnBrk="0" hangingPunct="1">
                        <a:defRPr sz="2400" b="1" kern="1200">
                          <a:solidFill>
                            <a:schemeClr val="lt1"/>
                          </a:solidFill>
                          <a:latin typeface="Calibri"/>
                          <a:ea typeface="微软雅黑"/>
                        </a:defRPr>
                      </a:lvl2pPr>
                      <a:lvl3pPr marL="1218987" algn="l" defTabSz="1218987" rtl="0" eaLnBrk="1" latinLnBrk="0" hangingPunct="1">
                        <a:defRPr sz="2400" b="1" kern="1200">
                          <a:solidFill>
                            <a:schemeClr val="lt1"/>
                          </a:solidFill>
                          <a:latin typeface="Calibri"/>
                          <a:ea typeface="微软雅黑"/>
                        </a:defRPr>
                      </a:lvl3pPr>
                      <a:lvl4pPr marL="1828480" algn="l" defTabSz="1218987" rtl="0" eaLnBrk="1" latinLnBrk="0" hangingPunct="1">
                        <a:defRPr sz="2400" b="1" kern="1200">
                          <a:solidFill>
                            <a:schemeClr val="lt1"/>
                          </a:solidFill>
                          <a:latin typeface="Calibri"/>
                          <a:ea typeface="微软雅黑"/>
                        </a:defRPr>
                      </a:lvl4pPr>
                      <a:lvl5pPr marL="2437973" algn="l" defTabSz="1218987" rtl="0" eaLnBrk="1" latinLnBrk="0" hangingPunct="1">
                        <a:defRPr sz="2400" b="1" kern="1200">
                          <a:solidFill>
                            <a:schemeClr val="lt1"/>
                          </a:solidFill>
                          <a:latin typeface="Calibri"/>
                          <a:ea typeface="微软雅黑"/>
                        </a:defRPr>
                      </a:lvl5pPr>
                      <a:lvl6pPr marL="3047467" algn="l" defTabSz="1218987" rtl="0" eaLnBrk="1" latinLnBrk="0" hangingPunct="1">
                        <a:defRPr sz="2400" b="1" kern="1200">
                          <a:solidFill>
                            <a:schemeClr val="lt1"/>
                          </a:solidFill>
                          <a:latin typeface="Calibri"/>
                          <a:ea typeface="微软雅黑"/>
                        </a:defRPr>
                      </a:lvl6pPr>
                      <a:lvl7pPr marL="3656960" algn="l" defTabSz="1218987" rtl="0" eaLnBrk="1" latinLnBrk="0" hangingPunct="1">
                        <a:defRPr sz="2400" b="1" kern="1200">
                          <a:solidFill>
                            <a:schemeClr val="lt1"/>
                          </a:solidFill>
                          <a:latin typeface="Calibri"/>
                          <a:ea typeface="微软雅黑"/>
                        </a:defRPr>
                      </a:lvl7pPr>
                      <a:lvl8pPr marL="4266453" algn="l" defTabSz="1218987" rtl="0" eaLnBrk="1" latinLnBrk="0" hangingPunct="1">
                        <a:defRPr sz="2400" b="1" kern="1200">
                          <a:solidFill>
                            <a:schemeClr val="lt1"/>
                          </a:solidFill>
                          <a:latin typeface="Calibri"/>
                          <a:ea typeface="微软雅黑"/>
                        </a:defRPr>
                      </a:lvl8pPr>
                      <a:lvl9pPr marL="4875947" algn="l" defTabSz="1218987" rtl="0" eaLnBrk="1" latinLnBrk="0" hangingPunct="1">
                        <a:defRPr sz="2400" b="1" kern="1200">
                          <a:solidFill>
                            <a:schemeClr val="lt1"/>
                          </a:solidFill>
                          <a:latin typeface="Calibri"/>
                          <a:ea typeface="微软雅黑"/>
                        </a:defRPr>
                      </a:lvl9pPr>
                    </a:lstStyle>
                    <a:p>
                      <a:pPr algn="ctr"/>
                      <a:r>
                        <a:rPr lang="en-US" sz="1200"/>
                        <a:t>Mar</a:t>
                      </a:r>
                    </a:p>
                  </a:txBody>
                  <a:tcPr marL="91416" marR="91416" marT="45708" marB="45708"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E8DDD"/>
                    </a:solidFill>
                  </a:tcPr>
                </a:tc>
                <a:tc>
                  <a:txBody>
                    <a:bodyPr/>
                    <a:lstStyle>
                      <a:lvl1pPr marL="0" algn="l" defTabSz="1218987" rtl="0" eaLnBrk="1" latinLnBrk="0" hangingPunct="1">
                        <a:defRPr sz="2400" b="1" kern="1200">
                          <a:solidFill>
                            <a:schemeClr val="lt1"/>
                          </a:solidFill>
                          <a:latin typeface="Calibri"/>
                          <a:ea typeface="微软雅黑"/>
                        </a:defRPr>
                      </a:lvl1pPr>
                      <a:lvl2pPr marL="609493" algn="l" defTabSz="1218987" rtl="0" eaLnBrk="1" latinLnBrk="0" hangingPunct="1">
                        <a:defRPr sz="2400" b="1" kern="1200">
                          <a:solidFill>
                            <a:schemeClr val="lt1"/>
                          </a:solidFill>
                          <a:latin typeface="Calibri"/>
                          <a:ea typeface="微软雅黑"/>
                        </a:defRPr>
                      </a:lvl2pPr>
                      <a:lvl3pPr marL="1218987" algn="l" defTabSz="1218987" rtl="0" eaLnBrk="1" latinLnBrk="0" hangingPunct="1">
                        <a:defRPr sz="2400" b="1" kern="1200">
                          <a:solidFill>
                            <a:schemeClr val="lt1"/>
                          </a:solidFill>
                          <a:latin typeface="Calibri"/>
                          <a:ea typeface="微软雅黑"/>
                        </a:defRPr>
                      </a:lvl3pPr>
                      <a:lvl4pPr marL="1828480" algn="l" defTabSz="1218987" rtl="0" eaLnBrk="1" latinLnBrk="0" hangingPunct="1">
                        <a:defRPr sz="2400" b="1" kern="1200">
                          <a:solidFill>
                            <a:schemeClr val="lt1"/>
                          </a:solidFill>
                          <a:latin typeface="Calibri"/>
                          <a:ea typeface="微软雅黑"/>
                        </a:defRPr>
                      </a:lvl4pPr>
                      <a:lvl5pPr marL="2437973" algn="l" defTabSz="1218987" rtl="0" eaLnBrk="1" latinLnBrk="0" hangingPunct="1">
                        <a:defRPr sz="2400" b="1" kern="1200">
                          <a:solidFill>
                            <a:schemeClr val="lt1"/>
                          </a:solidFill>
                          <a:latin typeface="Calibri"/>
                          <a:ea typeface="微软雅黑"/>
                        </a:defRPr>
                      </a:lvl5pPr>
                      <a:lvl6pPr marL="3047467" algn="l" defTabSz="1218987" rtl="0" eaLnBrk="1" latinLnBrk="0" hangingPunct="1">
                        <a:defRPr sz="2400" b="1" kern="1200">
                          <a:solidFill>
                            <a:schemeClr val="lt1"/>
                          </a:solidFill>
                          <a:latin typeface="Calibri"/>
                          <a:ea typeface="微软雅黑"/>
                        </a:defRPr>
                      </a:lvl6pPr>
                      <a:lvl7pPr marL="3656960" algn="l" defTabSz="1218987" rtl="0" eaLnBrk="1" latinLnBrk="0" hangingPunct="1">
                        <a:defRPr sz="2400" b="1" kern="1200">
                          <a:solidFill>
                            <a:schemeClr val="lt1"/>
                          </a:solidFill>
                          <a:latin typeface="Calibri"/>
                          <a:ea typeface="微软雅黑"/>
                        </a:defRPr>
                      </a:lvl7pPr>
                      <a:lvl8pPr marL="4266453" algn="l" defTabSz="1218987" rtl="0" eaLnBrk="1" latinLnBrk="0" hangingPunct="1">
                        <a:defRPr sz="2400" b="1" kern="1200">
                          <a:solidFill>
                            <a:schemeClr val="lt1"/>
                          </a:solidFill>
                          <a:latin typeface="Calibri"/>
                          <a:ea typeface="微软雅黑"/>
                        </a:defRPr>
                      </a:lvl8pPr>
                      <a:lvl9pPr marL="4875947" algn="l" defTabSz="1218987" rtl="0" eaLnBrk="1" latinLnBrk="0" hangingPunct="1">
                        <a:defRPr sz="2400" b="1" kern="1200">
                          <a:solidFill>
                            <a:schemeClr val="lt1"/>
                          </a:solidFill>
                          <a:latin typeface="Calibri"/>
                          <a:ea typeface="微软雅黑"/>
                        </a:defRPr>
                      </a:lvl9pPr>
                    </a:lstStyle>
                    <a:p>
                      <a:pPr algn="ctr"/>
                      <a:r>
                        <a:rPr lang="en-US" sz="1200"/>
                        <a:t>Apr</a:t>
                      </a:r>
                    </a:p>
                  </a:txBody>
                  <a:tcPr marL="91416" marR="91416" marT="45708" marB="45708"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E8DDD"/>
                    </a:solidFill>
                  </a:tcPr>
                </a:tc>
                <a:tc>
                  <a:txBody>
                    <a:bodyPr/>
                    <a:lstStyle>
                      <a:lvl1pPr marL="0" algn="l" defTabSz="1218987" rtl="0" eaLnBrk="1" latinLnBrk="0" hangingPunct="1">
                        <a:defRPr sz="2400" b="1" kern="1200">
                          <a:solidFill>
                            <a:schemeClr val="lt1"/>
                          </a:solidFill>
                          <a:latin typeface="Calibri"/>
                          <a:ea typeface="微软雅黑"/>
                        </a:defRPr>
                      </a:lvl1pPr>
                      <a:lvl2pPr marL="609493" algn="l" defTabSz="1218987" rtl="0" eaLnBrk="1" latinLnBrk="0" hangingPunct="1">
                        <a:defRPr sz="2400" b="1" kern="1200">
                          <a:solidFill>
                            <a:schemeClr val="lt1"/>
                          </a:solidFill>
                          <a:latin typeface="Calibri"/>
                          <a:ea typeface="微软雅黑"/>
                        </a:defRPr>
                      </a:lvl2pPr>
                      <a:lvl3pPr marL="1218987" algn="l" defTabSz="1218987" rtl="0" eaLnBrk="1" latinLnBrk="0" hangingPunct="1">
                        <a:defRPr sz="2400" b="1" kern="1200">
                          <a:solidFill>
                            <a:schemeClr val="lt1"/>
                          </a:solidFill>
                          <a:latin typeface="Calibri"/>
                          <a:ea typeface="微软雅黑"/>
                        </a:defRPr>
                      </a:lvl3pPr>
                      <a:lvl4pPr marL="1828480" algn="l" defTabSz="1218987" rtl="0" eaLnBrk="1" latinLnBrk="0" hangingPunct="1">
                        <a:defRPr sz="2400" b="1" kern="1200">
                          <a:solidFill>
                            <a:schemeClr val="lt1"/>
                          </a:solidFill>
                          <a:latin typeface="Calibri"/>
                          <a:ea typeface="微软雅黑"/>
                        </a:defRPr>
                      </a:lvl4pPr>
                      <a:lvl5pPr marL="2437973" algn="l" defTabSz="1218987" rtl="0" eaLnBrk="1" latinLnBrk="0" hangingPunct="1">
                        <a:defRPr sz="2400" b="1" kern="1200">
                          <a:solidFill>
                            <a:schemeClr val="lt1"/>
                          </a:solidFill>
                          <a:latin typeface="Calibri"/>
                          <a:ea typeface="微软雅黑"/>
                        </a:defRPr>
                      </a:lvl5pPr>
                      <a:lvl6pPr marL="3047467" algn="l" defTabSz="1218987" rtl="0" eaLnBrk="1" latinLnBrk="0" hangingPunct="1">
                        <a:defRPr sz="2400" b="1" kern="1200">
                          <a:solidFill>
                            <a:schemeClr val="lt1"/>
                          </a:solidFill>
                          <a:latin typeface="Calibri"/>
                          <a:ea typeface="微软雅黑"/>
                        </a:defRPr>
                      </a:lvl6pPr>
                      <a:lvl7pPr marL="3656960" algn="l" defTabSz="1218987" rtl="0" eaLnBrk="1" latinLnBrk="0" hangingPunct="1">
                        <a:defRPr sz="2400" b="1" kern="1200">
                          <a:solidFill>
                            <a:schemeClr val="lt1"/>
                          </a:solidFill>
                          <a:latin typeface="Calibri"/>
                          <a:ea typeface="微软雅黑"/>
                        </a:defRPr>
                      </a:lvl7pPr>
                      <a:lvl8pPr marL="4266453" algn="l" defTabSz="1218987" rtl="0" eaLnBrk="1" latinLnBrk="0" hangingPunct="1">
                        <a:defRPr sz="2400" b="1" kern="1200">
                          <a:solidFill>
                            <a:schemeClr val="lt1"/>
                          </a:solidFill>
                          <a:latin typeface="Calibri"/>
                          <a:ea typeface="微软雅黑"/>
                        </a:defRPr>
                      </a:lvl8pPr>
                      <a:lvl9pPr marL="4875947" algn="l" defTabSz="1218987" rtl="0" eaLnBrk="1" latinLnBrk="0" hangingPunct="1">
                        <a:defRPr sz="2400" b="1" kern="1200">
                          <a:solidFill>
                            <a:schemeClr val="lt1"/>
                          </a:solidFill>
                          <a:latin typeface="Calibri"/>
                          <a:ea typeface="微软雅黑"/>
                        </a:defRPr>
                      </a:lvl9pPr>
                    </a:lstStyle>
                    <a:p>
                      <a:pPr algn="ctr"/>
                      <a:r>
                        <a:rPr lang="en-US" altLang="zh-TW" sz="1200"/>
                        <a:t>May</a:t>
                      </a:r>
                    </a:p>
                  </a:txBody>
                  <a:tcPr marL="91416" marR="91416" marT="45708" marB="45708"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E8DDD"/>
                    </a:solidFill>
                  </a:tcPr>
                </a:tc>
                <a:tc>
                  <a:txBody>
                    <a:bodyPr/>
                    <a:lstStyle>
                      <a:lvl1pPr marL="0" algn="l" defTabSz="1218987" rtl="0" eaLnBrk="1" latinLnBrk="0" hangingPunct="1">
                        <a:defRPr sz="2400" b="1" kern="1200">
                          <a:solidFill>
                            <a:schemeClr val="lt1"/>
                          </a:solidFill>
                          <a:latin typeface="Calibri"/>
                          <a:ea typeface="微软雅黑"/>
                        </a:defRPr>
                      </a:lvl1pPr>
                      <a:lvl2pPr marL="609493" algn="l" defTabSz="1218987" rtl="0" eaLnBrk="1" latinLnBrk="0" hangingPunct="1">
                        <a:defRPr sz="2400" b="1" kern="1200">
                          <a:solidFill>
                            <a:schemeClr val="lt1"/>
                          </a:solidFill>
                          <a:latin typeface="Calibri"/>
                          <a:ea typeface="微软雅黑"/>
                        </a:defRPr>
                      </a:lvl2pPr>
                      <a:lvl3pPr marL="1218987" algn="l" defTabSz="1218987" rtl="0" eaLnBrk="1" latinLnBrk="0" hangingPunct="1">
                        <a:defRPr sz="2400" b="1" kern="1200">
                          <a:solidFill>
                            <a:schemeClr val="lt1"/>
                          </a:solidFill>
                          <a:latin typeface="Calibri"/>
                          <a:ea typeface="微软雅黑"/>
                        </a:defRPr>
                      </a:lvl3pPr>
                      <a:lvl4pPr marL="1828480" algn="l" defTabSz="1218987" rtl="0" eaLnBrk="1" latinLnBrk="0" hangingPunct="1">
                        <a:defRPr sz="2400" b="1" kern="1200">
                          <a:solidFill>
                            <a:schemeClr val="lt1"/>
                          </a:solidFill>
                          <a:latin typeface="Calibri"/>
                          <a:ea typeface="微软雅黑"/>
                        </a:defRPr>
                      </a:lvl4pPr>
                      <a:lvl5pPr marL="2437973" algn="l" defTabSz="1218987" rtl="0" eaLnBrk="1" latinLnBrk="0" hangingPunct="1">
                        <a:defRPr sz="2400" b="1" kern="1200">
                          <a:solidFill>
                            <a:schemeClr val="lt1"/>
                          </a:solidFill>
                          <a:latin typeface="Calibri"/>
                          <a:ea typeface="微软雅黑"/>
                        </a:defRPr>
                      </a:lvl5pPr>
                      <a:lvl6pPr marL="3047467" algn="l" defTabSz="1218987" rtl="0" eaLnBrk="1" latinLnBrk="0" hangingPunct="1">
                        <a:defRPr sz="2400" b="1" kern="1200">
                          <a:solidFill>
                            <a:schemeClr val="lt1"/>
                          </a:solidFill>
                          <a:latin typeface="Calibri"/>
                          <a:ea typeface="微软雅黑"/>
                        </a:defRPr>
                      </a:lvl6pPr>
                      <a:lvl7pPr marL="3656960" algn="l" defTabSz="1218987" rtl="0" eaLnBrk="1" latinLnBrk="0" hangingPunct="1">
                        <a:defRPr sz="2400" b="1" kern="1200">
                          <a:solidFill>
                            <a:schemeClr val="lt1"/>
                          </a:solidFill>
                          <a:latin typeface="Calibri"/>
                          <a:ea typeface="微软雅黑"/>
                        </a:defRPr>
                      </a:lvl7pPr>
                      <a:lvl8pPr marL="4266453" algn="l" defTabSz="1218987" rtl="0" eaLnBrk="1" latinLnBrk="0" hangingPunct="1">
                        <a:defRPr sz="2400" b="1" kern="1200">
                          <a:solidFill>
                            <a:schemeClr val="lt1"/>
                          </a:solidFill>
                          <a:latin typeface="Calibri"/>
                          <a:ea typeface="微软雅黑"/>
                        </a:defRPr>
                      </a:lvl8pPr>
                      <a:lvl9pPr marL="4875947" algn="l" defTabSz="1218987" rtl="0" eaLnBrk="1" latinLnBrk="0" hangingPunct="1">
                        <a:defRPr sz="2400" b="1" kern="1200">
                          <a:solidFill>
                            <a:schemeClr val="lt1"/>
                          </a:solidFill>
                          <a:latin typeface="Calibri"/>
                          <a:ea typeface="微软雅黑"/>
                        </a:defRPr>
                      </a:lvl9pPr>
                    </a:lstStyle>
                    <a:p>
                      <a:pPr algn="ctr"/>
                      <a:r>
                        <a:rPr lang="en-US" altLang="zh-TW" sz="1200"/>
                        <a:t>Jun</a:t>
                      </a:r>
                    </a:p>
                  </a:txBody>
                  <a:tcPr marL="91416" marR="91416" marT="45708" marB="45708"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E8DDD"/>
                    </a:solidFill>
                  </a:tcPr>
                </a:tc>
                <a:tc>
                  <a:txBody>
                    <a:bodyPr/>
                    <a:lstStyle>
                      <a:lvl1pPr marL="0" algn="l" defTabSz="1218987" rtl="0" eaLnBrk="1" latinLnBrk="0" hangingPunct="1">
                        <a:defRPr sz="2400" b="1" kern="1200">
                          <a:solidFill>
                            <a:schemeClr val="lt1"/>
                          </a:solidFill>
                          <a:latin typeface="Calibri"/>
                          <a:ea typeface="微软雅黑"/>
                        </a:defRPr>
                      </a:lvl1pPr>
                      <a:lvl2pPr marL="609493" algn="l" defTabSz="1218987" rtl="0" eaLnBrk="1" latinLnBrk="0" hangingPunct="1">
                        <a:defRPr sz="2400" b="1" kern="1200">
                          <a:solidFill>
                            <a:schemeClr val="lt1"/>
                          </a:solidFill>
                          <a:latin typeface="Calibri"/>
                          <a:ea typeface="微软雅黑"/>
                        </a:defRPr>
                      </a:lvl2pPr>
                      <a:lvl3pPr marL="1218987" algn="l" defTabSz="1218987" rtl="0" eaLnBrk="1" latinLnBrk="0" hangingPunct="1">
                        <a:defRPr sz="2400" b="1" kern="1200">
                          <a:solidFill>
                            <a:schemeClr val="lt1"/>
                          </a:solidFill>
                          <a:latin typeface="Calibri"/>
                          <a:ea typeface="微软雅黑"/>
                        </a:defRPr>
                      </a:lvl3pPr>
                      <a:lvl4pPr marL="1828480" algn="l" defTabSz="1218987" rtl="0" eaLnBrk="1" latinLnBrk="0" hangingPunct="1">
                        <a:defRPr sz="2400" b="1" kern="1200">
                          <a:solidFill>
                            <a:schemeClr val="lt1"/>
                          </a:solidFill>
                          <a:latin typeface="Calibri"/>
                          <a:ea typeface="微软雅黑"/>
                        </a:defRPr>
                      </a:lvl4pPr>
                      <a:lvl5pPr marL="2437973" algn="l" defTabSz="1218987" rtl="0" eaLnBrk="1" latinLnBrk="0" hangingPunct="1">
                        <a:defRPr sz="2400" b="1" kern="1200">
                          <a:solidFill>
                            <a:schemeClr val="lt1"/>
                          </a:solidFill>
                          <a:latin typeface="Calibri"/>
                          <a:ea typeface="微软雅黑"/>
                        </a:defRPr>
                      </a:lvl5pPr>
                      <a:lvl6pPr marL="3047467" algn="l" defTabSz="1218987" rtl="0" eaLnBrk="1" latinLnBrk="0" hangingPunct="1">
                        <a:defRPr sz="2400" b="1" kern="1200">
                          <a:solidFill>
                            <a:schemeClr val="lt1"/>
                          </a:solidFill>
                          <a:latin typeface="Calibri"/>
                          <a:ea typeface="微软雅黑"/>
                        </a:defRPr>
                      </a:lvl6pPr>
                      <a:lvl7pPr marL="3656960" algn="l" defTabSz="1218987" rtl="0" eaLnBrk="1" latinLnBrk="0" hangingPunct="1">
                        <a:defRPr sz="2400" b="1" kern="1200">
                          <a:solidFill>
                            <a:schemeClr val="lt1"/>
                          </a:solidFill>
                          <a:latin typeface="Calibri"/>
                          <a:ea typeface="微软雅黑"/>
                        </a:defRPr>
                      </a:lvl7pPr>
                      <a:lvl8pPr marL="4266453" algn="l" defTabSz="1218987" rtl="0" eaLnBrk="1" latinLnBrk="0" hangingPunct="1">
                        <a:defRPr sz="2400" b="1" kern="1200">
                          <a:solidFill>
                            <a:schemeClr val="lt1"/>
                          </a:solidFill>
                          <a:latin typeface="Calibri"/>
                          <a:ea typeface="微软雅黑"/>
                        </a:defRPr>
                      </a:lvl8pPr>
                      <a:lvl9pPr marL="4875947" algn="l" defTabSz="1218987" rtl="0" eaLnBrk="1" latinLnBrk="0" hangingPunct="1">
                        <a:defRPr sz="2400" b="1" kern="1200">
                          <a:solidFill>
                            <a:schemeClr val="lt1"/>
                          </a:solidFill>
                          <a:latin typeface="Calibri"/>
                          <a:ea typeface="微软雅黑"/>
                        </a:defRPr>
                      </a:lvl9pPr>
                    </a:lstStyle>
                    <a:p>
                      <a:pPr algn="ctr"/>
                      <a:r>
                        <a:rPr lang="en-US" altLang="zh-TW" sz="1200"/>
                        <a:t>Jul</a:t>
                      </a:r>
                    </a:p>
                  </a:txBody>
                  <a:tcPr marL="91416" marR="91416" marT="45708" marB="45708"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E8DDD"/>
                    </a:solidFill>
                  </a:tcPr>
                </a:tc>
                <a:tc>
                  <a:txBody>
                    <a:bodyPr/>
                    <a:lstStyle>
                      <a:lvl1pPr marL="0" algn="l" defTabSz="1218987" rtl="0" eaLnBrk="1" latinLnBrk="0" hangingPunct="1">
                        <a:defRPr sz="2400" b="1" kern="1200">
                          <a:solidFill>
                            <a:schemeClr val="lt1"/>
                          </a:solidFill>
                          <a:latin typeface="Calibri"/>
                          <a:ea typeface="微软雅黑"/>
                        </a:defRPr>
                      </a:lvl1pPr>
                      <a:lvl2pPr marL="609493" algn="l" defTabSz="1218987" rtl="0" eaLnBrk="1" latinLnBrk="0" hangingPunct="1">
                        <a:defRPr sz="2400" b="1" kern="1200">
                          <a:solidFill>
                            <a:schemeClr val="lt1"/>
                          </a:solidFill>
                          <a:latin typeface="Calibri"/>
                          <a:ea typeface="微软雅黑"/>
                        </a:defRPr>
                      </a:lvl2pPr>
                      <a:lvl3pPr marL="1218987" algn="l" defTabSz="1218987" rtl="0" eaLnBrk="1" latinLnBrk="0" hangingPunct="1">
                        <a:defRPr sz="2400" b="1" kern="1200">
                          <a:solidFill>
                            <a:schemeClr val="lt1"/>
                          </a:solidFill>
                          <a:latin typeface="Calibri"/>
                          <a:ea typeface="微软雅黑"/>
                        </a:defRPr>
                      </a:lvl3pPr>
                      <a:lvl4pPr marL="1828480" algn="l" defTabSz="1218987" rtl="0" eaLnBrk="1" latinLnBrk="0" hangingPunct="1">
                        <a:defRPr sz="2400" b="1" kern="1200">
                          <a:solidFill>
                            <a:schemeClr val="lt1"/>
                          </a:solidFill>
                          <a:latin typeface="Calibri"/>
                          <a:ea typeface="微软雅黑"/>
                        </a:defRPr>
                      </a:lvl4pPr>
                      <a:lvl5pPr marL="2437973" algn="l" defTabSz="1218987" rtl="0" eaLnBrk="1" latinLnBrk="0" hangingPunct="1">
                        <a:defRPr sz="2400" b="1" kern="1200">
                          <a:solidFill>
                            <a:schemeClr val="lt1"/>
                          </a:solidFill>
                          <a:latin typeface="Calibri"/>
                          <a:ea typeface="微软雅黑"/>
                        </a:defRPr>
                      </a:lvl5pPr>
                      <a:lvl6pPr marL="3047467" algn="l" defTabSz="1218987" rtl="0" eaLnBrk="1" latinLnBrk="0" hangingPunct="1">
                        <a:defRPr sz="2400" b="1" kern="1200">
                          <a:solidFill>
                            <a:schemeClr val="lt1"/>
                          </a:solidFill>
                          <a:latin typeface="Calibri"/>
                          <a:ea typeface="微软雅黑"/>
                        </a:defRPr>
                      </a:lvl6pPr>
                      <a:lvl7pPr marL="3656960" algn="l" defTabSz="1218987" rtl="0" eaLnBrk="1" latinLnBrk="0" hangingPunct="1">
                        <a:defRPr sz="2400" b="1" kern="1200">
                          <a:solidFill>
                            <a:schemeClr val="lt1"/>
                          </a:solidFill>
                          <a:latin typeface="Calibri"/>
                          <a:ea typeface="微软雅黑"/>
                        </a:defRPr>
                      </a:lvl7pPr>
                      <a:lvl8pPr marL="4266453" algn="l" defTabSz="1218987" rtl="0" eaLnBrk="1" latinLnBrk="0" hangingPunct="1">
                        <a:defRPr sz="2400" b="1" kern="1200">
                          <a:solidFill>
                            <a:schemeClr val="lt1"/>
                          </a:solidFill>
                          <a:latin typeface="Calibri"/>
                          <a:ea typeface="微软雅黑"/>
                        </a:defRPr>
                      </a:lvl8pPr>
                      <a:lvl9pPr marL="4875947" algn="l" defTabSz="1218987" rtl="0" eaLnBrk="1" latinLnBrk="0" hangingPunct="1">
                        <a:defRPr sz="2400" b="1" kern="1200">
                          <a:solidFill>
                            <a:schemeClr val="lt1"/>
                          </a:solidFill>
                          <a:latin typeface="Calibri"/>
                          <a:ea typeface="微软雅黑"/>
                        </a:defRPr>
                      </a:lvl9pPr>
                    </a:lstStyle>
                    <a:p>
                      <a:pPr algn="ctr"/>
                      <a:r>
                        <a:rPr lang="en-US" altLang="zh-TW" sz="1200"/>
                        <a:t>Aug</a:t>
                      </a:r>
                      <a:endParaRPr lang="en-US" sz="1200"/>
                    </a:p>
                  </a:txBody>
                  <a:tcPr marL="91416" marR="91416" marT="45708" marB="45708"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E8DDD"/>
                    </a:solidFill>
                  </a:tcPr>
                </a:tc>
                <a:tc>
                  <a:txBody>
                    <a:bodyPr/>
                    <a:lstStyle>
                      <a:lvl1pPr marL="0" algn="l" defTabSz="1218987" rtl="0" eaLnBrk="1" latinLnBrk="0" hangingPunct="1">
                        <a:defRPr sz="2400" b="1" kern="1200">
                          <a:solidFill>
                            <a:schemeClr val="lt1"/>
                          </a:solidFill>
                          <a:latin typeface="Calibri"/>
                          <a:ea typeface="微软雅黑"/>
                        </a:defRPr>
                      </a:lvl1pPr>
                      <a:lvl2pPr marL="609493" algn="l" defTabSz="1218987" rtl="0" eaLnBrk="1" latinLnBrk="0" hangingPunct="1">
                        <a:defRPr sz="2400" b="1" kern="1200">
                          <a:solidFill>
                            <a:schemeClr val="lt1"/>
                          </a:solidFill>
                          <a:latin typeface="Calibri"/>
                          <a:ea typeface="微软雅黑"/>
                        </a:defRPr>
                      </a:lvl2pPr>
                      <a:lvl3pPr marL="1218987" algn="l" defTabSz="1218987" rtl="0" eaLnBrk="1" latinLnBrk="0" hangingPunct="1">
                        <a:defRPr sz="2400" b="1" kern="1200">
                          <a:solidFill>
                            <a:schemeClr val="lt1"/>
                          </a:solidFill>
                          <a:latin typeface="Calibri"/>
                          <a:ea typeface="微软雅黑"/>
                        </a:defRPr>
                      </a:lvl3pPr>
                      <a:lvl4pPr marL="1828480" algn="l" defTabSz="1218987" rtl="0" eaLnBrk="1" latinLnBrk="0" hangingPunct="1">
                        <a:defRPr sz="2400" b="1" kern="1200">
                          <a:solidFill>
                            <a:schemeClr val="lt1"/>
                          </a:solidFill>
                          <a:latin typeface="Calibri"/>
                          <a:ea typeface="微软雅黑"/>
                        </a:defRPr>
                      </a:lvl4pPr>
                      <a:lvl5pPr marL="2437973" algn="l" defTabSz="1218987" rtl="0" eaLnBrk="1" latinLnBrk="0" hangingPunct="1">
                        <a:defRPr sz="2400" b="1" kern="1200">
                          <a:solidFill>
                            <a:schemeClr val="lt1"/>
                          </a:solidFill>
                          <a:latin typeface="Calibri"/>
                          <a:ea typeface="微软雅黑"/>
                        </a:defRPr>
                      </a:lvl5pPr>
                      <a:lvl6pPr marL="3047467" algn="l" defTabSz="1218987" rtl="0" eaLnBrk="1" latinLnBrk="0" hangingPunct="1">
                        <a:defRPr sz="2400" b="1" kern="1200">
                          <a:solidFill>
                            <a:schemeClr val="lt1"/>
                          </a:solidFill>
                          <a:latin typeface="Calibri"/>
                          <a:ea typeface="微软雅黑"/>
                        </a:defRPr>
                      </a:lvl6pPr>
                      <a:lvl7pPr marL="3656960" algn="l" defTabSz="1218987" rtl="0" eaLnBrk="1" latinLnBrk="0" hangingPunct="1">
                        <a:defRPr sz="2400" b="1" kern="1200">
                          <a:solidFill>
                            <a:schemeClr val="lt1"/>
                          </a:solidFill>
                          <a:latin typeface="Calibri"/>
                          <a:ea typeface="微软雅黑"/>
                        </a:defRPr>
                      </a:lvl7pPr>
                      <a:lvl8pPr marL="4266453" algn="l" defTabSz="1218987" rtl="0" eaLnBrk="1" latinLnBrk="0" hangingPunct="1">
                        <a:defRPr sz="2400" b="1" kern="1200">
                          <a:solidFill>
                            <a:schemeClr val="lt1"/>
                          </a:solidFill>
                          <a:latin typeface="Calibri"/>
                          <a:ea typeface="微软雅黑"/>
                        </a:defRPr>
                      </a:lvl8pPr>
                      <a:lvl9pPr marL="4875947" algn="l" defTabSz="1218987" rtl="0" eaLnBrk="1" latinLnBrk="0" hangingPunct="1">
                        <a:defRPr sz="2400" b="1" kern="1200">
                          <a:solidFill>
                            <a:schemeClr val="lt1"/>
                          </a:solidFill>
                          <a:latin typeface="Calibri"/>
                          <a:ea typeface="微软雅黑"/>
                        </a:defRPr>
                      </a:lvl9pPr>
                    </a:lstStyle>
                    <a:p>
                      <a:pPr algn="ctr"/>
                      <a:r>
                        <a:rPr lang="en-US" altLang="zh-TW" sz="1200"/>
                        <a:t>Sep</a:t>
                      </a:r>
                    </a:p>
                  </a:txBody>
                  <a:tcPr marL="91416" marR="91416" marT="45708" marB="45708"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E8DDD"/>
                    </a:solidFill>
                  </a:tcPr>
                </a:tc>
                <a:tc>
                  <a:txBody>
                    <a:bodyPr/>
                    <a:lstStyle>
                      <a:lvl1pPr marL="0" algn="l" defTabSz="1218987" rtl="0" eaLnBrk="1" latinLnBrk="0" hangingPunct="1">
                        <a:defRPr sz="2400" b="1" kern="1200">
                          <a:solidFill>
                            <a:schemeClr val="lt1"/>
                          </a:solidFill>
                          <a:latin typeface="Calibri"/>
                          <a:ea typeface="微软雅黑"/>
                        </a:defRPr>
                      </a:lvl1pPr>
                      <a:lvl2pPr marL="609493" algn="l" defTabSz="1218987" rtl="0" eaLnBrk="1" latinLnBrk="0" hangingPunct="1">
                        <a:defRPr sz="2400" b="1" kern="1200">
                          <a:solidFill>
                            <a:schemeClr val="lt1"/>
                          </a:solidFill>
                          <a:latin typeface="Calibri"/>
                          <a:ea typeface="微软雅黑"/>
                        </a:defRPr>
                      </a:lvl2pPr>
                      <a:lvl3pPr marL="1218987" algn="l" defTabSz="1218987" rtl="0" eaLnBrk="1" latinLnBrk="0" hangingPunct="1">
                        <a:defRPr sz="2400" b="1" kern="1200">
                          <a:solidFill>
                            <a:schemeClr val="lt1"/>
                          </a:solidFill>
                          <a:latin typeface="Calibri"/>
                          <a:ea typeface="微软雅黑"/>
                        </a:defRPr>
                      </a:lvl3pPr>
                      <a:lvl4pPr marL="1828480" algn="l" defTabSz="1218987" rtl="0" eaLnBrk="1" latinLnBrk="0" hangingPunct="1">
                        <a:defRPr sz="2400" b="1" kern="1200">
                          <a:solidFill>
                            <a:schemeClr val="lt1"/>
                          </a:solidFill>
                          <a:latin typeface="Calibri"/>
                          <a:ea typeface="微软雅黑"/>
                        </a:defRPr>
                      </a:lvl4pPr>
                      <a:lvl5pPr marL="2437973" algn="l" defTabSz="1218987" rtl="0" eaLnBrk="1" latinLnBrk="0" hangingPunct="1">
                        <a:defRPr sz="2400" b="1" kern="1200">
                          <a:solidFill>
                            <a:schemeClr val="lt1"/>
                          </a:solidFill>
                          <a:latin typeface="Calibri"/>
                          <a:ea typeface="微软雅黑"/>
                        </a:defRPr>
                      </a:lvl5pPr>
                      <a:lvl6pPr marL="3047467" algn="l" defTabSz="1218987" rtl="0" eaLnBrk="1" latinLnBrk="0" hangingPunct="1">
                        <a:defRPr sz="2400" b="1" kern="1200">
                          <a:solidFill>
                            <a:schemeClr val="lt1"/>
                          </a:solidFill>
                          <a:latin typeface="Calibri"/>
                          <a:ea typeface="微软雅黑"/>
                        </a:defRPr>
                      </a:lvl6pPr>
                      <a:lvl7pPr marL="3656960" algn="l" defTabSz="1218987" rtl="0" eaLnBrk="1" latinLnBrk="0" hangingPunct="1">
                        <a:defRPr sz="2400" b="1" kern="1200">
                          <a:solidFill>
                            <a:schemeClr val="lt1"/>
                          </a:solidFill>
                          <a:latin typeface="Calibri"/>
                          <a:ea typeface="微软雅黑"/>
                        </a:defRPr>
                      </a:lvl7pPr>
                      <a:lvl8pPr marL="4266453" algn="l" defTabSz="1218987" rtl="0" eaLnBrk="1" latinLnBrk="0" hangingPunct="1">
                        <a:defRPr sz="2400" b="1" kern="1200">
                          <a:solidFill>
                            <a:schemeClr val="lt1"/>
                          </a:solidFill>
                          <a:latin typeface="Calibri"/>
                          <a:ea typeface="微软雅黑"/>
                        </a:defRPr>
                      </a:lvl8pPr>
                      <a:lvl9pPr marL="4875947" algn="l" defTabSz="1218987" rtl="0" eaLnBrk="1" latinLnBrk="0" hangingPunct="1">
                        <a:defRPr sz="2400" b="1" kern="1200">
                          <a:solidFill>
                            <a:schemeClr val="lt1"/>
                          </a:solidFill>
                          <a:latin typeface="Calibri"/>
                          <a:ea typeface="微软雅黑"/>
                        </a:defRPr>
                      </a:lvl9pPr>
                    </a:lstStyle>
                    <a:p>
                      <a:pPr algn="ctr"/>
                      <a:r>
                        <a:rPr lang="en-US" altLang="zh-TW" sz="1200"/>
                        <a:t>Oct</a:t>
                      </a:r>
                    </a:p>
                  </a:txBody>
                  <a:tcPr marL="91416" marR="91416" marT="45708" marB="45708"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E8DDD"/>
                    </a:solidFill>
                  </a:tcPr>
                </a:tc>
                <a:tc>
                  <a:txBody>
                    <a:bodyPr/>
                    <a:lstStyle>
                      <a:lvl1pPr marL="0" algn="l" defTabSz="1218987" rtl="0" eaLnBrk="1" latinLnBrk="0" hangingPunct="1">
                        <a:defRPr sz="2400" b="1" kern="1200">
                          <a:solidFill>
                            <a:schemeClr val="lt1"/>
                          </a:solidFill>
                          <a:latin typeface="Calibri"/>
                          <a:ea typeface="微软雅黑"/>
                        </a:defRPr>
                      </a:lvl1pPr>
                      <a:lvl2pPr marL="609493" algn="l" defTabSz="1218987" rtl="0" eaLnBrk="1" latinLnBrk="0" hangingPunct="1">
                        <a:defRPr sz="2400" b="1" kern="1200">
                          <a:solidFill>
                            <a:schemeClr val="lt1"/>
                          </a:solidFill>
                          <a:latin typeface="Calibri"/>
                          <a:ea typeface="微软雅黑"/>
                        </a:defRPr>
                      </a:lvl2pPr>
                      <a:lvl3pPr marL="1218987" algn="l" defTabSz="1218987" rtl="0" eaLnBrk="1" latinLnBrk="0" hangingPunct="1">
                        <a:defRPr sz="2400" b="1" kern="1200">
                          <a:solidFill>
                            <a:schemeClr val="lt1"/>
                          </a:solidFill>
                          <a:latin typeface="Calibri"/>
                          <a:ea typeface="微软雅黑"/>
                        </a:defRPr>
                      </a:lvl3pPr>
                      <a:lvl4pPr marL="1828480" algn="l" defTabSz="1218987" rtl="0" eaLnBrk="1" latinLnBrk="0" hangingPunct="1">
                        <a:defRPr sz="2400" b="1" kern="1200">
                          <a:solidFill>
                            <a:schemeClr val="lt1"/>
                          </a:solidFill>
                          <a:latin typeface="Calibri"/>
                          <a:ea typeface="微软雅黑"/>
                        </a:defRPr>
                      </a:lvl4pPr>
                      <a:lvl5pPr marL="2437973" algn="l" defTabSz="1218987" rtl="0" eaLnBrk="1" latinLnBrk="0" hangingPunct="1">
                        <a:defRPr sz="2400" b="1" kern="1200">
                          <a:solidFill>
                            <a:schemeClr val="lt1"/>
                          </a:solidFill>
                          <a:latin typeface="Calibri"/>
                          <a:ea typeface="微软雅黑"/>
                        </a:defRPr>
                      </a:lvl5pPr>
                      <a:lvl6pPr marL="3047467" algn="l" defTabSz="1218987" rtl="0" eaLnBrk="1" latinLnBrk="0" hangingPunct="1">
                        <a:defRPr sz="2400" b="1" kern="1200">
                          <a:solidFill>
                            <a:schemeClr val="lt1"/>
                          </a:solidFill>
                          <a:latin typeface="Calibri"/>
                          <a:ea typeface="微软雅黑"/>
                        </a:defRPr>
                      </a:lvl6pPr>
                      <a:lvl7pPr marL="3656960" algn="l" defTabSz="1218987" rtl="0" eaLnBrk="1" latinLnBrk="0" hangingPunct="1">
                        <a:defRPr sz="2400" b="1" kern="1200">
                          <a:solidFill>
                            <a:schemeClr val="lt1"/>
                          </a:solidFill>
                          <a:latin typeface="Calibri"/>
                          <a:ea typeface="微软雅黑"/>
                        </a:defRPr>
                      </a:lvl7pPr>
                      <a:lvl8pPr marL="4266453" algn="l" defTabSz="1218987" rtl="0" eaLnBrk="1" latinLnBrk="0" hangingPunct="1">
                        <a:defRPr sz="2400" b="1" kern="1200">
                          <a:solidFill>
                            <a:schemeClr val="lt1"/>
                          </a:solidFill>
                          <a:latin typeface="Calibri"/>
                          <a:ea typeface="微软雅黑"/>
                        </a:defRPr>
                      </a:lvl8pPr>
                      <a:lvl9pPr marL="4875947" algn="l" defTabSz="1218987" rtl="0" eaLnBrk="1" latinLnBrk="0" hangingPunct="1">
                        <a:defRPr sz="2400" b="1" kern="1200">
                          <a:solidFill>
                            <a:schemeClr val="lt1"/>
                          </a:solidFill>
                          <a:latin typeface="Calibri"/>
                          <a:ea typeface="微软雅黑"/>
                        </a:defRPr>
                      </a:lvl9pPr>
                    </a:lstStyle>
                    <a:p>
                      <a:pPr algn="ctr"/>
                      <a:r>
                        <a:rPr lang="en-US" altLang="zh-TW" sz="1200"/>
                        <a:t>Nov</a:t>
                      </a:r>
                    </a:p>
                  </a:txBody>
                  <a:tcPr marL="91416" marR="91416" marT="45708" marB="45708"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E8DDD"/>
                    </a:solidFill>
                  </a:tcPr>
                </a:tc>
                <a:tc>
                  <a:txBody>
                    <a:bodyPr/>
                    <a:lstStyle>
                      <a:lvl1pPr marL="0" algn="l" defTabSz="1218987" rtl="0" eaLnBrk="1" latinLnBrk="0" hangingPunct="1">
                        <a:defRPr sz="2400" b="1" kern="1200">
                          <a:solidFill>
                            <a:schemeClr val="lt1"/>
                          </a:solidFill>
                          <a:latin typeface="Calibri"/>
                          <a:ea typeface="微软雅黑"/>
                        </a:defRPr>
                      </a:lvl1pPr>
                      <a:lvl2pPr marL="609493" algn="l" defTabSz="1218987" rtl="0" eaLnBrk="1" latinLnBrk="0" hangingPunct="1">
                        <a:defRPr sz="2400" b="1" kern="1200">
                          <a:solidFill>
                            <a:schemeClr val="lt1"/>
                          </a:solidFill>
                          <a:latin typeface="Calibri"/>
                          <a:ea typeface="微软雅黑"/>
                        </a:defRPr>
                      </a:lvl2pPr>
                      <a:lvl3pPr marL="1218987" algn="l" defTabSz="1218987" rtl="0" eaLnBrk="1" latinLnBrk="0" hangingPunct="1">
                        <a:defRPr sz="2400" b="1" kern="1200">
                          <a:solidFill>
                            <a:schemeClr val="lt1"/>
                          </a:solidFill>
                          <a:latin typeface="Calibri"/>
                          <a:ea typeface="微软雅黑"/>
                        </a:defRPr>
                      </a:lvl3pPr>
                      <a:lvl4pPr marL="1828480" algn="l" defTabSz="1218987" rtl="0" eaLnBrk="1" latinLnBrk="0" hangingPunct="1">
                        <a:defRPr sz="2400" b="1" kern="1200">
                          <a:solidFill>
                            <a:schemeClr val="lt1"/>
                          </a:solidFill>
                          <a:latin typeface="Calibri"/>
                          <a:ea typeface="微软雅黑"/>
                        </a:defRPr>
                      </a:lvl4pPr>
                      <a:lvl5pPr marL="2437973" algn="l" defTabSz="1218987" rtl="0" eaLnBrk="1" latinLnBrk="0" hangingPunct="1">
                        <a:defRPr sz="2400" b="1" kern="1200">
                          <a:solidFill>
                            <a:schemeClr val="lt1"/>
                          </a:solidFill>
                          <a:latin typeface="Calibri"/>
                          <a:ea typeface="微软雅黑"/>
                        </a:defRPr>
                      </a:lvl5pPr>
                      <a:lvl6pPr marL="3047467" algn="l" defTabSz="1218987" rtl="0" eaLnBrk="1" latinLnBrk="0" hangingPunct="1">
                        <a:defRPr sz="2400" b="1" kern="1200">
                          <a:solidFill>
                            <a:schemeClr val="lt1"/>
                          </a:solidFill>
                          <a:latin typeface="Calibri"/>
                          <a:ea typeface="微软雅黑"/>
                        </a:defRPr>
                      </a:lvl6pPr>
                      <a:lvl7pPr marL="3656960" algn="l" defTabSz="1218987" rtl="0" eaLnBrk="1" latinLnBrk="0" hangingPunct="1">
                        <a:defRPr sz="2400" b="1" kern="1200">
                          <a:solidFill>
                            <a:schemeClr val="lt1"/>
                          </a:solidFill>
                          <a:latin typeface="Calibri"/>
                          <a:ea typeface="微软雅黑"/>
                        </a:defRPr>
                      </a:lvl7pPr>
                      <a:lvl8pPr marL="4266453" algn="l" defTabSz="1218987" rtl="0" eaLnBrk="1" latinLnBrk="0" hangingPunct="1">
                        <a:defRPr sz="2400" b="1" kern="1200">
                          <a:solidFill>
                            <a:schemeClr val="lt1"/>
                          </a:solidFill>
                          <a:latin typeface="Calibri"/>
                          <a:ea typeface="微软雅黑"/>
                        </a:defRPr>
                      </a:lvl8pPr>
                      <a:lvl9pPr marL="4875947" algn="l" defTabSz="1218987" rtl="0" eaLnBrk="1" latinLnBrk="0" hangingPunct="1">
                        <a:defRPr sz="2400" b="1" kern="1200">
                          <a:solidFill>
                            <a:schemeClr val="lt1"/>
                          </a:solidFill>
                          <a:latin typeface="Calibri"/>
                          <a:ea typeface="微软雅黑"/>
                        </a:defRPr>
                      </a:lvl9pPr>
                    </a:lstStyle>
                    <a:p>
                      <a:pPr algn="ctr"/>
                      <a:r>
                        <a:rPr lang="en-US" altLang="zh-TW" sz="1200"/>
                        <a:t>Dec</a:t>
                      </a:r>
                    </a:p>
                  </a:txBody>
                  <a:tcPr marL="91416" marR="91416" marT="45708" marB="45708"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E8DDD"/>
                    </a:solidFill>
                  </a:tcPr>
                </a:tc>
                <a:tc>
                  <a:txBody>
                    <a:bodyPr/>
                    <a:lstStyle>
                      <a:lvl1pPr marL="0" algn="l" defTabSz="1218987" rtl="0" eaLnBrk="1" latinLnBrk="0" hangingPunct="1">
                        <a:defRPr sz="2400" b="1" kern="1200">
                          <a:solidFill>
                            <a:schemeClr val="lt1"/>
                          </a:solidFill>
                          <a:latin typeface="Calibri"/>
                          <a:ea typeface="微软雅黑"/>
                        </a:defRPr>
                      </a:lvl1pPr>
                      <a:lvl2pPr marL="609493" algn="l" defTabSz="1218987" rtl="0" eaLnBrk="1" latinLnBrk="0" hangingPunct="1">
                        <a:defRPr sz="2400" b="1" kern="1200">
                          <a:solidFill>
                            <a:schemeClr val="lt1"/>
                          </a:solidFill>
                          <a:latin typeface="Calibri"/>
                          <a:ea typeface="微软雅黑"/>
                        </a:defRPr>
                      </a:lvl2pPr>
                      <a:lvl3pPr marL="1218987" algn="l" defTabSz="1218987" rtl="0" eaLnBrk="1" latinLnBrk="0" hangingPunct="1">
                        <a:defRPr sz="2400" b="1" kern="1200">
                          <a:solidFill>
                            <a:schemeClr val="lt1"/>
                          </a:solidFill>
                          <a:latin typeface="Calibri"/>
                          <a:ea typeface="微软雅黑"/>
                        </a:defRPr>
                      </a:lvl3pPr>
                      <a:lvl4pPr marL="1828480" algn="l" defTabSz="1218987" rtl="0" eaLnBrk="1" latinLnBrk="0" hangingPunct="1">
                        <a:defRPr sz="2400" b="1" kern="1200">
                          <a:solidFill>
                            <a:schemeClr val="lt1"/>
                          </a:solidFill>
                          <a:latin typeface="Calibri"/>
                          <a:ea typeface="微软雅黑"/>
                        </a:defRPr>
                      </a:lvl4pPr>
                      <a:lvl5pPr marL="2437973" algn="l" defTabSz="1218987" rtl="0" eaLnBrk="1" latinLnBrk="0" hangingPunct="1">
                        <a:defRPr sz="2400" b="1" kern="1200">
                          <a:solidFill>
                            <a:schemeClr val="lt1"/>
                          </a:solidFill>
                          <a:latin typeface="Calibri"/>
                          <a:ea typeface="微软雅黑"/>
                        </a:defRPr>
                      </a:lvl5pPr>
                      <a:lvl6pPr marL="3047467" algn="l" defTabSz="1218987" rtl="0" eaLnBrk="1" latinLnBrk="0" hangingPunct="1">
                        <a:defRPr sz="2400" b="1" kern="1200">
                          <a:solidFill>
                            <a:schemeClr val="lt1"/>
                          </a:solidFill>
                          <a:latin typeface="Calibri"/>
                          <a:ea typeface="微软雅黑"/>
                        </a:defRPr>
                      </a:lvl6pPr>
                      <a:lvl7pPr marL="3656960" algn="l" defTabSz="1218987" rtl="0" eaLnBrk="1" latinLnBrk="0" hangingPunct="1">
                        <a:defRPr sz="2400" b="1" kern="1200">
                          <a:solidFill>
                            <a:schemeClr val="lt1"/>
                          </a:solidFill>
                          <a:latin typeface="Calibri"/>
                          <a:ea typeface="微软雅黑"/>
                        </a:defRPr>
                      </a:lvl7pPr>
                      <a:lvl8pPr marL="4266453" algn="l" defTabSz="1218987" rtl="0" eaLnBrk="1" latinLnBrk="0" hangingPunct="1">
                        <a:defRPr sz="2400" b="1" kern="1200">
                          <a:solidFill>
                            <a:schemeClr val="lt1"/>
                          </a:solidFill>
                          <a:latin typeface="Calibri"/>
                          <a:ea typeface="微软雅黑"/>
                        </a:defRPr>
                      </a:lvl8pPr>
                      <a:lvl9pPr marL="4875947" algn="l" defTabSz="1218987" rtl="0" eaLnBrk="1" latinLnBrk="0" hangingPunct="1">
                        <a:defRPr sz="2400" b="1" kern="1200">
                          <a:solidFill>
                            <a:schemeClr val="lt1"/>
                          </a:solidFill>
                          <a:latin typeface="Calibri"/>
                          <a:ea typeface="微软雅黑"/>
                        </a:defRPr>
                      </a:lvl9pPr>
                    </a:lstStyle>
                    <a:p>
                      <a:pPr algn="ctr"/>
                      <a:r>
                        <a:rPr lang="en-US" altLang="zh-TW" sz="1200"/>
                        <a:t>Jan</a:t>
                      </a:r>
                    </a:p>
                  </a:txBody>
                  <a:tcPr marL="91416" marR="91416" marT="45708" marB="45708"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E8DDD"/>
                    </a:solidFill>
                  </a:tcPr>
                </a:tc>
                <a:tc>
                  <a:txBody>
                    <a:bodyPr/>
                    <a:lstStyle>
                      <a:lvl1pPr marL="0" algn="l" defTabSz="1218987" rtl="0" eaLnBrk="1" latinLnBrk="0" hangingPunct="1">
                        <a:defRPr sz="2400" b="1" kern="1200">
                          <a:solidFill>
                            <a:schemeClr val="lt1"/>
                          </a:solidFill>
                          <a:latin typeface="Calibri"/>
                          <a:ea typeface="微软雅黑"/>
                        </a:defRPr>
                      </a:lvl1pPr>
                      <a:lvl2pPr marL="609493" algn="l" defTabSz="1218987" rtl="0" eaLnBrk="1" latinLnBrk="0" hangingPunct="1">
                        <a:defRPr sz="2400" b="1" kern="1200">
                          <a:solidFill>
                            <a:schemeClr val="lt1"/>
                          </a:solidFill>
                          <a:latin typeface="Calibri"/>
                          <a:ea typeface="微软雅黑"/>
                        </a:defRPr>
                      </a:lvl2pPr>
                      <a:lvl3pPr marL="1218987" algn="l" defTabSz="1218987" rtl="0" eaLnBrk="1" latinLnBrk="0" hangingPunct="1">
                        <a:defRPr sz="2400" b="1" kern="1200">
                          <a:solidFill>
                            <a:schemeClr val="lt1"/>
                          </a:solidFill>
                          <a:latin typeface="Calibri"/>
                          <a:ea typeface="微软雅黑"/>
                        </a:defRPr>
                      </a:lvl3pPr>
                      <a:lvl4pPr marL="1828480" algn="l" defTabSz="1218987" rtl="0" eaLnBrk="1" latinLnBrk="0" hangingPunct="1">
                        <a:defRPr sz="2400" b="1" kern="1200">
                          <a:solidFill>
                            <a:schemeClr val="lt1"/>
                          </a:solidFill>
                          <a:latin typeface="Calibri"/>
                          <a:ea typeface="微软雅黑"/>
                        </a:defRPr>
                      </a:lvl4pPr>
                      <a:lvl5pPr marL="2437973" algn="l" defTabSz="1218987" rtl="0" eaLnBrk="1" latinLnBrk="0" hangingPunct="1">
                        <a:defRPr sz="2400" b="1" kern="1200">
                          <a:solidFill>
                            <a:schemeClr val="lt1"/>
                          </a:solidFill>
                          <a:latin typeface="Calibri"/>
                          <a:ea typeface="微软雅黑"/>
                        </a:defRPr>
                      </a:lvl5pPr>
                      <a:lvl6pPr marL="3047467" algn="l" defTabSz="1218987" rtl="0" eaLnBrk="1" latinLnBrk="0" hangingPunct="1">
                        <a:defRPr sz="2400" b="1" kern="1200">
                          <a:solidFill>
                            <a:schemeClr val="lt1"/>
                          </a:solidFill>
                          <a:latin typeface="Calibri"/>
                          <a:ea typeface="微软雅黑"/>
                        </a:defRPr>
                      </a:lvl6pPr>
                      <a:lvl7pPr marL="3656960" algn="l" defTabSz="1218987" rtl="0" eaLnBrk="1" latinLnBrk="0" hangingPunct="1">
                        <a:defRPr sz="2400" b="1" kern="1200">
                          <a:solidFill>
                            <a:schemeClr val="lt1"/>
                          </a:solidFill>
                          <a:latin typeface="Calibri"/>
                          <a:ea typeface="微软雅黑"/>
                        </a:defRPr>
                      </a:lvl7pPr>
                      <a:lvl8pPr marL="4266453" algn="l" defTabSz="1218987" rtl="0" eaLnBrk="1" latinLnBrk="0" hangingPunct="1">
                        <a:defRPr sz="2400" b="1" kern="1200">
                          <a:solidFill>
                            <a:schemeClr val="lt1"/>
                          </a:solidFill>
                          <a:latin typeface="Calibri"/>
                          <a:ea typeface="微软雅黑"/>
                        </a:defRPr>
                      </a:lvl8pPr>
                      <a:lvl9pPr marL="4875947" algn="l" defTabSz="1218987" rtl="0" eaLnBrk="1" latinLnBrk="0" hangingPunct="1">
                        <a:defRPr sz="2400" b="1" kern="1200">
                          <a:solidFill>
                            <a:schemeClr val="lt1"/>
                          </a:solidFill>
                          <a:latin typeface="Calibri"/>
                          <a:ea typeface="微软雅黑"/>
                        </a:defRPr>
                      </a:lvl9pPr>
                    </a:lstStyle>
                    <a:p>
                      <a:pPr algn="ctr"/>
                      <a:r>
                        <a:rPr lang="en-US" altLang="zh-TW" sz="1400"/>
                        <a:t>Feb</a:t>
                      </a:r>
                    </a:p>
                  </a:txBody>
                  <a:tcPr marL="91416" marR="91416" marT="45708" marB="45708"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E8DDD"/>
                    </a:solidFill>
                  </a:tcPr>
                </a:tc>
                <a:tc>
                  <a:txBody>
                    <a:bodyPr/>
                    <a:lstStyle>
                      <a:lvl1pPr marL="0" algn="l" defTabSz="1218987" rtl="0" eaLnBrk="1" latinLnBrk="0" hangingPunct="1">
                        <a:defRPr sz="2400" b="1" kern="1200">
                          <a:solidFill>
                            <a:schemeClr val="lt1"/>
                          </a:solidFill>
                          <a:latin typeface="Calibri"/>
                          <a:ea typeface="微软雅黑"/>
                        </a:defRPr>
                      </a:lvl1pPr>
                      <a:lvl2pPr marL="609493" algn="l" defTabSz="1218987" rtl="0" eaLnBrk="1" latinLnBrk="0" hangingPunct="1">
                        <a:defRPr sz="2400" b="1" kern="1200">
                          <a:solidFill>
                            <a:schemeClr val="lt1"/>
                          </a:solidFill>
                          <a:latin typeface="Calibri"/>
                          <a:ea typeface="微软雅黑"/>
                        </a:defRPr>
                      </a:lvl2pPr>
                      <a:lvl3pPr marL="1218987" algn="l" defTabSz="1218987" rtl="0" eaLnBrk="1" latinLnBrk="0" hangingPunct="1">
                        <a:defRPr sz="2400" b="1" kern="1200">
                          <a:solidFill>
                            <a:schemeClr val="lt1"/>
                          </a:solidFill>
                          <a:latin typeface="Calibri"/>
                          <a:ea typeface="微软雅黑"/>
                        </a:defRPr>
                      </a:lvl3pPr>
                      <a:lvl4pPr marL="1828480" algn="l" defTabSz="1218987" rtl="0" eaLnBrk="1" latinLnBrk="0" hangingPunct="1">
                        <a:defRPr sz="2400" b="1" kern="1200">
                          <a:solidFill>
                            <a:schemeClr val="lt1"/>
                          </a:solidFill>
                          <a:latin typeface="Calibri"/>
                          <a:ea typeface="微软雅黑"/>
                        </a:defRPr>
                      </a:lvl4pPr>
                      <a:lvl5pPr marL="2437973" algn="l" defTabSz="1218987" rtl="0" eaLnBrk="1" latinLnBrk="0" hangingPunct="1">
                        <a:defRPr sz="2400" b="1" kern="1200">
                          <a:solidFill>
                            <a:schemeClr val="lt1"/>
                          </a:solidFill>
                          <a:latin typeface="Calibri"/>
                          <a:ea typeface="微软雅黑"/>
                        </a:defRPr>
                      </a:lvl5pPr>
                      <a:lvl6pPr marL="3047467" algn="l" defTabSz="1218987" rtl="0" eaLnBrk="1" latinLnBrk="0" hangingPunct="1">
                        <a:defRPr sz="2400" b="1" kern="1200">
                          <a:solidFill>
                            <a:schemeClr val="lt1"/>
                          </a:solidFill>
                          <a:latin typeface="Calibri"/>
                          <a:ea typeface="微软雅黑"/>
                        </a:defRPr>
                      </a:lvl6pPr>
                      <a:lvl7pPr marL="3656960" algn="l" defTabSz="1218987" rtl="0" eaLnBrk="1" latinLnBrk="0" hangingPunct="1">
                        <a:defRPr sz="2400" b="1" kern="1200">
                          <a:solidFill>
                            <a:schemeClr val="lt1"/>
                          </a:solidFill>
                          <a:latin typeface="Calibri"/>
                          <a:ea typeface="微软雅黑"/>
                        </a:defRPr>
                      </a:lvl7pPr>
                      <a:lvl8pPr marL="4266453" algn="l" defTabSz="1218987" rtl="0" eaLnBrk="1" latinLnBrk="0" hangingPunct="1">
                        <a:defRPr sz="2400" b="1" kern="1200">
                          <a:solidFill>
                            <a:schemeClr val="lt1"/>
                          </a:solidFill>
                          <a:latin typeface="Calibri"/>
                          <a:ea typeface="微软雅黑"/>
                        </a:defRPr>
                      </a:lvl8pPr>
                      <a:lvl9pPr marL="4875947" algn="l" defTabSz="1218987" rtl="0" eaLnBrk="1" latinLnBrk="0" hangingPunct="1">
                        <a:defRPr sz="2400" b="1" kern="1200">
                          <a:solidFill>
                            <a:schemeClr val="lt1"/>
                          </a:solidFill>
                          <a:latin typeface="Calibri"/>
                          <a:ea typeface="微软雅黑"/>
                        </a:defRPr>
                      </a:lvl9pPr>
                    </a:lstStyle>
                    <a:p>
                      <a:pPr algn="ctr"/>
                      <a:r>
                        <a:rPr lang="en-US" altLang="zh-TW" sz="1400"/>
                        <a:t>Mar</a:t>
                      </a:r>
                    </a:p>
                  </a:txBody>
                  <a:tcPr marL="91416" marR="91416" marT="45708" marB="45708"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E8DDD"/>
                    </a:solidFill>
                  </a:tcPr>
                </a:tc>
                <a:tc>
                  <a:txBody>
                    <a:bodyPr/>
                    <a:lstStyle>
                      <a:lvl1pPr marL="0" algn="l" defTabSz="1218987" rtl="0" eaLnBrk="1" latinLnBrk="0" hangingPunct="1">
                        <a:defRPr sz="2400" b="1" kern="1200">
                          <a:solidFill>
                            <a:schemeClr val="lt1"/>
                          </a:solidFill>
                          <a:latin typeface="Calibri"/>
                          <a:ea typeface="微软雅黑"/>
                        </a:defRPr>
                      </a:lvl1pPr>
                      <a:lvl2pPr marL="609493" algn="l" defTabSz="1218987" rtl="0" eaLnBrk="1" latinLnBrk="0" hangingPunct="1">
                        <a:defRPr sz="2400" b="1" kern="1200">
                          <a:solidFill>
                            <a:schemeClr val="lt1"/>
                          </a:solidFill>
                          <a:latin typeface="Calibri"/>
                          <a:ea typeface="微软雅黑"/>
                        </a:defRPr>
                      </a:lvl2pPr>
                      <a:lvl3pPr marL="1218987" algn="l" defTabSz="1218987" rtl="0" eaLnBrk="1" latinLnBrk="0" hangingPunct="1">
                        <a:defRPr sz="2400" b="1" kern="1200">
                          <a:solidFill>
                            <a:schemeClr val="lt1"/>
                          </a:solidFill>
                          <a:latin typeface="Calibri"/>
                          <a:ea typeface="微软雅黑"/>
                        </a:defRPr>
                      </a:lvl3pPr>
                      <a:lvl4pPr marL="1828480" algn="l" defTabSz="1218987" rtl="0" eaLnBrk="1" latinLnBrk="0" hangingPunct="1">
                        <a:defRPr sz="2400" b="1" kern="1200">
                          <a:solidFill>
                            <a:schemeClr val="lt1"/>
                          </a:solidFill>
                          <a:latin typeface="Calibri"/>
                          <a:ea typeface="微软雅黑"/>
                        </a:defRPr>
                      </a:lvl4pPr>
                      <a:lvl5pPr marL="2437973" algn="l" defTabSz="1218987" rtl="0" eaLnBrk="1" latinLnBrk="0" hangingPunct="1">
                        <a:defRPr sz="2400" b="1" kern="1200">
                          <a:solidFill>
                            <a:schemeClr val="lt1"/>
                          </a:solidFill>
                          <a:latin typeface="Calibri"/>
                          <a:ea typeface="微软雅黑"/>
                        </a:defRPr>
                      </a:lvl5pPr>
                      <a:lvl6pPr marL="3047467" algn="l" defTabSz="1218987" rtl="0" eaLnBrk="1" latinLnBrk="0" hangingPunct="1">
                        <a:defRPr sz="2400" b="1" kern="1200">
                          <a:solidFill>
                            <a:schemeClr val="lt1"/>
                          </a:solidFill>
                          <a:latin typeface="Calibri"/>
                          <a:ea typeface="微软雅黑"/>
                        </a:defRPr>
                      </a:lvl6pPr>
                      <a:lvl7pPr marL="3656960" algn="l" defTabSz="1218987" rtl="0" eaLnBrk="1" latinLnBrk="0" hangingPunct="1">
                        <a:defRPr sz="2400" b="1" kern="1200">
                          <a:solidFill>
                            <a:schemeClr val="lt1"/>
                          </a:solidFill>
                          <a:latin typeface="Calibri"/>
                          <a:ea typeface="微软雅黑"/>
                        </a:defRPr>
                      </a:lvl7pPr>
                      <a:lvl8pPr marL="4266453" algn="l" defTabSz="1218987" rtl="0" eaLnBrk="1" latinLnBrk="0" hangingPunct="1">
                        <a:defRPr sz="2400" b="1" kern="1200">
                          <a:solidFill>
                            <a:schemeClr val="lt1"/>
                          </a:solidFill>
                          <a:latin typeface="Calibri"/>
                          <a:ea typeface="微软雅黑"/>
                        </a:defRPr>
                      </a:lvl8pPr>
                      <a:lvl9pPr marL="4875947" algn="l" defTabSz="1218987" rtl="0" eaLnBrk="1" latinLnBrk="0" hangingPunct="1">
                        <a:defRPr sz="2400" b="1" kern="1200">
                          <a:solidFill>
                            <a:schemeClr val="lt1"/>
                          </a:solidFill>
                          <a:latin typeface="Calibri"/>
                          <a:ea typeface="微软雅黑"/>
                        </a:defRPr>
                      </a:lvl9pPr>
                    </a:lstStyle>
                    <a:p>
                      <a:pPr algn="ctr"/>
                      <a:r>
                        <a:rPr lang="en-US" sz="1200"/>
                        <a:t>Apr</a:t>
                      </a:r>
                    </a:p>
                  </a:txBody>
                  <a:tcPr marL="91416" marR="91416" marT="45708" marB="45708"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E8DDD"/>
                    </a:solidFill>
                  </a:tcPr>
                </a:tc>
                <a:tc>
                  <a:txBody>
                    <a:bodyPr/>
                    <a:lstStyle>
                      <a:lvl1pPr marL="0" algn="l" defTabSz="1218987" rtl="0" eaLnBrk="1" latinLnBrk="0" hangingPunct="1">
                        <a:defRPr sz="2400" b="1" kern="1200">
                          <a:solidFill>
                            <a:schemeClr val="lt1"/>
                          </a:solidFill>
                          <a:latin typeface="Calibri"/>
                          <a:ea typeface="微软雅黑"/>
                        </a:defRPr>
                      </a:lvl1pPr>
                      <a:lvl2pPr marL="609493" algn="l" defTabSz="1218987" rtl="0" eaLnBrk="1" latinLnBrk="0" hangingPunct="1">
                        <a:defRPr sz="2400" b="1" kern="1200">
                          <a:solidFill>
                            <a:schemeClr val="lt1"/>
                          </a:solidFill>
                          <a:latin typeface="Calibri"/>
                          <a:ea typeface="微软雅黑"/>
                        </a:defRPr>
                      </a:lvl2pPr>
                      <a:lvl3pPr marL="1218987" algn="l" defTabSz="1218987" rtl="0" eaLnBrk="1" latinLnBrk="0" hangingPunct="1">
                        <a:defRPr sz="2400" b="1" kern="1200">
                          <a:solidFill>
                            <a:schemeClr val="lt1"/>
                          </a:solidFill>
                          <a:latin typeface="Calibri"/>
                          <a:ea typeface="微软雅黑"/>
                        </a:defRPr>
                      </a:lvl3pPr>
                      <a:lvl4pPr marL="1828480" algn="l" defTabSz="1218987" rtl="0" eaLnBrk="1" latinLnBrk="0" hangingPunct="1">
                        <a:defRPr sz="2400" b="1" kern="1200">
                          <a:solidFill>
                            <a:schemeClr val="lt1"/>
                          </a:solidFill>
                          <a:latin typeface="Calibri"/>
                          <a:ea typeface="微软雅黑"/>
                        </a:defRPr>
                      </a:lvl4pPr>
                      <a:lvl5pPr marL="2437973" algn="l" defTabSz="1218987" rtl="0" eaLnBrk="1" latinLnBrk="0" hangingPunct="1">
                        <a:defRPr sz="2400" b="1" kern="1200">
                          <a:solidFill>
                            <a:schemeClr val="lt1"/>
                          </a:solidFill>
                          <a:latin typeface="Calibri"/>
                          <a:ea typeface="微软雅黑"/>
                        </a:defRPr>
                      </a:lvl5pPr>
                      <a:lvl6pPr marL="3047467" algn="l" defTabSz="1218987" rtl="0" eaLnBrk="1" latinLnBrk="0" hangingPunct="1">
                        <a:defRPr sz="2400" b="1" kern="1200">
                          <a:solidFill>
                            <a:schemeClr val="lt1"/>
                          </a:solidFill>
                          <a:latin typeface="Calibri"/>
                          <a:ea typeface="微软雅黑"/>
                        </a:defRPr>
                      </a:lvl6pPr>
                      <a:lvl7pPr marL="3656960" algn="l" defTabSz="1218987" rtl="0" eaLnBrk="1" latinLnBrk="0" hangingPunct="1">
                        <a:defRPr sz="2400" b="1" kern="1200">
                          <a:solidFill>
                            <a:schemeClr val="lt1"/>
                          </a:solidFill>
                          <a:latin typeface="Calibri"/>
                          <a:ea typeface="微软雅黑"/>
                        </a:defRPr>
                      </a:lvl7pPr>
                      <a:lvl8pPr marL="4266453" algn="l" defTabSz="1218987" rtl="0" eaLnBrk="1" latinLnBrk="0" hangingPunct="1">
                        <a:defRPr sz="2400" b="1" kern="1200">
                          <a:solidFill>
                            <a:schemeClr val="lt1"/>
                          </a:solidFill>
                          <a:latin typeface="Calibri"/>
                          <a:ea typeface="微软雅黑"/>
                        </a:defRPr>
                      </a:lvl8pPr>
                      <a:lvl9pPr marL="4875947" algn="l" defTabSz="1218987" rtl="0" eaLnBrk="1" latinLnBrk="0" hangingPunct="1">
                        <a:defRPr sz="2400" b="1" kern="1200">
                          <a:solidFill>
                            <a:schemeClr val="lt1"/>
                          </a:solidFill>
                          <a:latin typeface="Calibri"/>
                          <a:ea typeface="微软雅黑"/>
                        </a:defRPr>
                      </a:lvl9pPr>
                    </a:lstStyle>
                    <a:p>
                      <a:pPr algn="ctr"/>
                      <a:r>
                        <a:rPr lang="en-US" altLang="zh-TW" sz="1200"/>
                        <a:t>May</a:t>
                      </a:r>
                    </a:p>
                  </a:txBody>
                  <a:tcPr marL="91416" marR="91416" marT="45708" marB="45708"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E8DDD"/>
                    </a:solidFill>
                  </a:tcPr>
                </a:tc>
                <a:tc>
                  <a:txBody>
                    <a:bodyPr/>
                    <a:lstStyle>
                      <a:lvl1pPr marL="0" algn="l" defTabSz="1218987" rtl="0" eaLnBrk="1" latinLnBrk="0" hangingPunct="1">
                        <a:defRPr sz="2400" b="1" kern="1200">
                          <a:solidFill>
                            <a:schemeClr val="lt1"/>
                          </a:solidFill>
                          <a:latin typeface="Calibri"/>
                          <a:ea typeface="微软雅黑"/>
                        </a:defRPr>
                      </a:lvl1pPr>
                      <a:lvl2pPr marL="609493" algn="l" defTabSz="1218987" rtl="0" eaLnBrk="1" latinLnBrk="0" hangingPunct="1">
                        <a:defRPr sz="2400" b="1" kern="1200">
                          <a:solidFill>
                            <a:schemeClr val="lt1"/>
                          </a:solidFill>
                          <a:latin typeface="Calibri"/>
                          <a:ea typeface="微软雅黑"/>
                        </a:defRPr>
                      </a:lvl2pPr>
                      <a:lvl3pPr marL="1218987" algn="l" defTabSz="1218987" rtl="0" eaLnBrk="1" latinLnBrk="0" hangingPunct="1">
                        <a:defRPr sz="2400" b="1" kern="1200">
                          <a:solidFill>
                            <a:schemeClr val="lt1"/>
                          </a:solidFill>
                          <a:latin typeface="Calibri"/>
                          <a:ea typeface="微软雅黑"/>
                        </a:defRPr>
                      </a:lvl3pPr>
                      <a:lvl4pPr marL="1828480" algn="l" defTabSz="1218987" rtl="0" eaLnBrk="1" latinLnBrk="0" hangingPunct="1">
                        <a:defRPr sz="2400" b="1" kern="1200">
                          <a:solidFill>
                            <a:schemeClr val="lt1"/>
                          </a:solidFill>
                          <a:latin typeface="Calibri"/>
                          <a:ea typeface="微软雅黑"/>
                        </a:defRPr>
                      </a:lvl4pPr>
                      <a:lvl5pPr marL="2437973" algn="l" defTabSz="1218987" rtl="0" eaLnBrk="1" latinLnBrk="0" hangingPunct="1">
                        <a:defRPr sz="2400" b="1" kern="1200">
                          <a:solidFill>
                            <a:schemeClr val="lt1"/>
                          </a:solidFill>
                          <a:latin typeface="Calibri"/>
                          <a:ea typeface="微软雅黑"/>
                        </a:defRPr>
                      </a:lvl5pPr>
                      <a:lvl6pPr marL="3047467" algn="l" defTabSz="1218987" rtl="0" eaLnBrk="1" latinLnBrk="0" hangingPunct="1">
                        <a:defRPr sz="2400" b="1" kern="1200">
                          <a:solidFill>
                            <a:schemeClr val="lt1"/>
                          </a:solidFill>
                          <a:latin typeface="Calibri"/>
                          <a:ea typeface="微软雅黑"/>
                        </a:defRPr>
                      </a:lvl6pPr>
                      <a:lvl7pPr marL="3656960" algn="l" defTabSz="1218987" rtl="0" eaLnBrk="1" latinLnBrk="0" hangingPunct="1">
                        <a:defRPr sz="2400" b="1" kern="1200">
                          <a:solidFill>
                            <a:schemeClr val="lt1"/>
                          </a:solidFill>
                          <a:latin typeface="Calibri"/>
                          <a:ea typeface="微软雅黑"/>
                        </a:defRPr>
                      </a:lvl7pPr>
                      <a:lvl8pPr marL="4266453" algn="l" defTabSz="1218987" rtl="0" eaLnBrk="1" latinLnBrk="0" hangingPunct="1">
                        <a:defRPr sz="2400" b="1" kern="1200">
                          <a:solidFill>
                            <a:schemeClr val="lt1"/>
                          </a:solidFill>
                          <a:latin typeface="Calibri"/>
                          <a:ea typeface="微软雅黑"/>
                        </a:defRPr>
                      </a:lvl8pPr>
                      <a:lvl9pPr marL="4875947" algn="l" defTabSz="1218987" rtl="0" eaLnBrk="1" latinLnBrk="0" hangingPunct="1">
                        <a:defRPr sz="2400" b="1" kern="1200">
                          <a:solidFill>
                            <a:schemeClr val="lt1"/>
                          </a:solidFill>
                          <a:latin typeface="Calibri"/>
                          <a:ea typeface="微软雅黑"/>
                        </a:defRPr>
                      </a:lvl9pPr>
                    </a:lstStyle>
                    <a:p>
                      <a:pPr algn="ctr"/>
                      <a:r>
                        <a:rPr lang="en-US" altLang="zh-TW" sz="1200"/>
                        <a:t>Jun</a:t>
                      </a:r>
                    </a:p>
                  </a:txBody>
                  <a:tcPr marL="91416" marR="91416" marT="45708" marB="45708"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E8DDD"/>
                    </a:solidFill>
                  </a:tcPr>
                </a:tc>
                <a:extLst>
                  <a:ext uri="{0D108BD9-81ED-4DB2-BD59-A6C34878D82A}">
                    <a16:rowId xmlns:a16="http://schemas.microsoft.com/office/drawing/2014/main" val="10000"/>
                  </a:ext>
                </a:extLst>
              </a:tr>
            </a:tbl>
          </a:graphicData>
        </a:graphic>
      </p:graphicFrame>
      <p:graphicFrame>
        <p:nvGraphicFramePr>
          <p:cNvPr id="23" name="Table 78">
            <a:extLst>
              <a:ext uri="{FF2B5EF4-FFF2-40B4-BE49-F238E27FC236}">
                <a16:creationId xmlns:a16="http://schemas.microsoft.com/office/drawing/2014/main" id="{8A0A9D3E-0F8C-785A-35CE-E535D6D65AE3}"/>
              </a:ext>
            </a:extLst>
          </p:cNvPr>
          <p:cNvGraphicFramePr>
            <a:graphicFrameLocks noGrp="1"/>
          </p:cNvGraphicFramePr>
          <p:nvPr>
            <p:extLst>
              <p:ext uri="{D42A27DB-BD31-4B8C-83A1-F6EECF244321}">
                <p14:modId xmlns:p14="http://schemas.microsoft.com/office/powerpoint/2010/main" val="2765930972"/>
              </p:ext>
            </p:extLst>
          </p:nvPr>
        </p:nvGraphicFramePr>
        <p:xfrm>
          <a:off x="234669" y="1438077"/>
          <a:ext cx="11371163" cy="274296"/>
        </p:xfrm>
        <a:graphic>
          <a:graphicData uri="http://schemas.openxmlformats.org/drawingml/2006/table">
            <a:tbl>
              <a:tblPr firstRow="1" bandRow="1"/>
              <a:tblGrid>
                <a:gridCol w="2481558">
                  <a:extLst>
                    <a:ext uri="{9D8B030D-6E8A-4147-A177-3AD203B41FA5}">
                      <a16:colId xmlns:a16="http://schemas.microsoft.com/office/drawing/2014/main" val="20001"/>
                    </a:ext>
                  </a:extLst>
                </a:gridCol>
                <a:gridCol w="5919816">
                  <a:extLst>
                    <a:ext uri="{9D8B030D-6E8A-4147-A177-3AD203B41FA5}">
                      <a16:colId xmlns:a16="http://schemas.microsoft.com/office/drawing/2014/main" val="20010"/>
                    </a:ext>
                  </a:extLst>
                </a:gridCol>
                <a:gridCol w="2969789">
                  <a:extLst>
                    <a:ext uri="{9D8B030D-6E8A-4147-A177-3AD203B41FA5}">
                      <a16:colId xmlns:a16="http://schemas.microsoft.com/office/drawing/2014/main" val="1473297537"/>
                    </a:ext>
                  </a:extLst>
                </a:gridCol>
              </a:tblGrid>
              <a:tr h="274249">
                <a:tc>
                  <a:txBody>
                    <a:bodyPr/>
                    <a:lstStyle>
                      <a:lvl1pPr marL="0" algn="l" defTabSz="1218987" rtl="0" eaLnBrk="1" latinLnBrk="0" hangingPunct="1">
                        <a:defRPr sz="2400" b="1" kern="1200">
                          <a:solidFill>
                            <a:schemeClr val="lt1"/>
                          </a:solidFill>
                          <a:latin typeface="Calibri"/>
                          <a:ea typeface="微软雅黑"/>
                        </a:defRPr>
                      </a:lvl1pPr>
                      <a:lvl2pPr marL="609493" algn="l" defTabSz="1218987" rtl="0" eaLnBrk="1" latinLnBrk="0" hangingPunct="1">
                        <a:defRPr sz="2400" b="1" kern="1200">
                          <a:solidFill>
                            <a:schemeClr val="lt1"/>
                          </a:solidFill>
                          <a:latin typeface="Calibri"/>
                          <a:ea typeface="微软雅黑"/>
                        </a:defRPr>
                      </a:lvl2pPr>
                      <a:lvl3pPr marL="1218987" algn="l" defTabSz="1218987" rtl="0" eaLnBrk="1" latinLnBrk="0" hangingPunct="1">
                        <a:defRPr sz="2400" b="1" kern="1200">
                          <a:solidFill>
                            <a:schemeClr val="lt1"/>
                          </a:solidFill>
                          <a:latin typeface="Calibri"/>
                          <a:ea typeface="微软雅黑"/>
                        </a:defRPr>
                      </a:lvl3pPr>
                      <a:lvl4pPr marL="1828480" algn="l" defTabSz="1218987" rtl="0" eaLnBrk="1" latinLnBrk="0" hangingPunct="1">
                        <a:defRPr sz="2400" b="1" kern="1200">
                          <a:solidFill>
                            <a:schemeClr val="lt1"/>
                          </a:solidFill>
                          <a:latin typeface="Calibri"/>
                          <a:ea typeface="微软雅黑"/>
                        </a:defRPr>
                      </a:lvl4pPr>
                      <a:lvl5pPr marL="2437973" algn="l" defTabSz="1218987" rtl="0" eaLnBrk="1" latinLnBrk="0" hangingPunct="1">
                        <a:defRPr sz="2400" b="1" kern="1200">
                          <a:solidFill>
                            <a:schemeClr val="lt1"/>
                          </a:solidFill>
                          <a:latin typeface="Calibri"/>
                          <a:ea typeface="微软雅黑"/>
                        </a:defRPr>
                      </a:lvl5pPr>
                      <a:lvl6pPr marL="3047467" algn="l" defTabSz="1218987" rtl="0" eaLnBrk="1" latinLnBrk="0" hangingPunct="1">
                        <a:defRPr sz="2400" b="1" kern="1200">
                          <a:solidFill>
                            <a:schemeClr val="lt1"/>
                          </a:solidFill>
                          <a:latin typeface="Calibri"/>
                          <a:ea typeface="微软雅黑"/>
                        </a:defRPr>
                      </a:lvl6pPr>
                      <a:lvl7pPr marL="3656960" algn="l" defTabSz="1218987" rtl="0" eaLnBrk="1" latinLnBrk="0" hangingPunct="1">
                        <a:defRPr sz="2400" b="1" kern="1200">
                          <a:solidFill>
                            <a:schemeClr val="lt1"/>
                          </a:solidFill>
                          <a:latin typeface="Calibri"/>
                          <a:ea typeface="微软雅黑"/>
                        </a:defRPr>
                      </a:lvl7pPr>
                      <a:lvl8pPr marL="4266453" algn="l" defTabSz="1218987" rtl="0" eaLnBrk="1" latinLnBrk="0" hangingPunct="1">
                        <a:defRPr sz="2400" b="1" kern="1200">
                          <a:solidFill>
                            <a:schemeClr val="lt1"/>
                          </a:solidFill>
                          <a:latin typeface="Calibri"/>
                          <a:ea typeface="微软雅黑"/>
                        </a:defRPr>
                      </a:lvl8pPr>
                      <a:lvl9pPr marL="4875947" algn="l" defTabSz="1218987" rtl="0" eaLnBrk="1" latinLnBrk="0" hangingPunct="1">
                        <a:defRPr sz="2400" b="1" kern="1200">
                          <a:solidFill>
                            <a:schemeClr val="lt1"/>
                          </a:solidFill>
                          <a:latin typeface="Calibri"/>
                          <a:ea typeface="微软雅黑"/>
                        </a:defRPr>
                      </a:lvl9pPr>
                    </a:lstStyle>
                    <a:p>
                      <a:pPr algn="ctr"/>
                      <a:r>
                        <a:rPr lang="en-US" sz="1200">
                          <a:solidFill>
                            <a:schemeClr val="bg1"/>
                          </a:solidFill>
                        </a:rPr>
                        <a:t>2025</a:t>
                      </a:r>
                    </a:p>
                  </a:txBody>
                  <a:tcPr marL="91416" marR="91416" marT="45708" marB="45708"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8252E"/>
                    </a:solidFill>
                  </a:tcPr>
                </a:tc>
                <a:tc>
                  <a:txBody>
                    <a:bodyPr/>
                    <a:lstStyle>
                      <a:lvl1pPr marL="0" algn="l" defTabSz="1218987" rtl="0" eaLnBrk="1" latinLnBrk="0" hangingPunct="1">
                        <a:defRPr sz="2400" b="1" kern="1200">
                          <a:solidFill>
                            <a:schemeClr val="lt1"/>
                          </a:solidFill>
                          <a:latin typeface="Calibri"/>
                          <a:ea typeface="微软雅黑"/>
                        </a:defRPr>
                      </a:lvl1pPr>
                      <a:lvl2pPr marL="609493" algn="l" defTabSz="1218987" rtl="0" eaLnBrk="1" latinLnBrk="0" hangingPunct="1">
                        <a:defRPr sz="2400" b="1" kern="1200">
                          <a:solidFill>
                            <a:schemeClr val="lt1"/>
                          </a:solidFill>
                          <a:latin typeface="Calibri"/>
                          <a:ea typeface="微软雅黑"/>
                        </a:defRPr>
                      </a:lvl2pPr>
                      <a:lvl3pPr marL="1218987" algn="l" defTabSz="1218987" rtl="0" eaLnBrk="1" latinLnBrk="0" hangingPunct="1">
                        <a:defRPr sz="2400" b="1" kern="1200">
                          <a:solidFill>
                            <a:schemeClr val="lt1"/>
                          </a:solidFill>
                          <a:latin typeface="Calibri"/>
                          <a:ea typeface="微软雅黑"/>
                        </a:defRPr>
                      </a:lvl3pPr>
                      <a:lvl4pPr marL="1828480" algn="l" defTabSz="1218987" rtl="0" eaLnBrk="1" latinLnBrk="0" hangingPunct="1">
                        <a:defRPr sz="2400" b="1" kern="1200">
                          <a:solidFill>
                            <a:schemeClr val="lt1"/>
                          </a:solidFill>
                          <a:latin typeface="Calibri"/>
                          <a:ea typeface="微软雅黑"/>
                        </a:defRPr>
                      </a:lvl4pPr>
                      <a:lvl5pPr marL="2437973" algn="l" defTabSz="1218987" rtl="0" eaLnBrk="1" latinLnBrk="0" hangingPunct="1">
                        <a:defRPr sz="2400" b="1" kern="1200">
                          <a:solidFill>
                            <a:schemeClr val="lt1"/>
                          </a:solidFill>
                          <a:latin typeface="Calibri"/>
                          <a:ea typeface="微软雅黑"/>
                        </a:defRPr>
                      </a:lvl5pPr>
                      <a:lvl6pPr marL="3047467" algn="l" defTabSz="1218987" rtl="0" eaLnBrk="1" latinLnBrk="0" hangingPunct="1">
                        <a:defRPr sz="2400" b="1" kern="1200">
                          <a:solidFill>
                            <a:schemeClr val="lt1"/>
                          </a:solidFill>
                          <a:latin typeface="Calibri"/>
                          <a:ea typeface="微软雅黑"/>
                        </a:defRPr>
                      </a:lvl6pPr>
                      <a:lvl7pPr marL="3656960" algn="l" defTabSz="1218987" rtl="0" eaLnBrk="1" latinLnBrk="0" hangingPunct="1">
                        <a:defRPr sz="2400" b="1" kern="1200">
                          <a:solidFill>
                            <a:schemeClr val="lt1"/>
                          </a:solidFill>
                          <a:latin typeface="Calibri"/>
                          <a:ea typeface="微软雅黑"/>
                        </a:defRPr>
                      </a:lvl7pPr>
                      <a:lvl8pPr marL="4266453" algn="l" defTabSz="1218987" rtl="0" eaLnBrk="1" latinLnBrk="0" hangingPunct="1">
                        <a:defRPr sz="2400" b="1" kern="1200">
                          <a:solidFill>
                            <a:schemeClr val="lt1"/>
                          </a:solidFill>
                          <a:latin typeface="Calibri"/>
                          <a:ea typeface="微软雅黑"/>
                        </a:defRPr>
                      </a:lvl8pPr>
                      <a:lvl9pPr marL="4875947" algn="l" defTabSz="1218987" rtl="0" eaLnBrk="1" latinLnBrk="0" hangingPunct="1">
                        <a:defRPr sz="2400" b="1" kern="1200">
                          <a:solidFill>
                            <a:schemeClr val="lt1"/>
                          </a:solidFill>
                          <a:latin typeface="Calibri"/>
                          <a:ea typeface="微软雅黑"/>
                        </a:defRPr>
                      </a:lvl9pPr>
                    </a:lstStyle>
                    <a:p>
                      <a:pPr algn="ctr"/>
                      <a:r>
                        <a:rPr lang="en-US" altLang="zh-TW" sz="1200">
                          <a:solidFill>
                            <a:schemeClr val="bg1"/>
                          </a:solidFill>
                        </a:rPr>
                        <a:t>2026</a:t>
                      </a:r>
                    </a:p>
                  </a:txBody>
                  <a:tcPr marL="91416" marR="91416" marT="45708" marB="45708"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D1C69"/>
                    </a:solidFill>
                  </a:tcPr>
                </a:tc>
                <a:tc>
                  <a:txBody>
                    <a:bodyPr/>
                    <a:lstStyle/>
                    <a:p>
                      <a:pPr algn="ctr"/>
                      <a:r>
                        <a:rPr lang="en-US" altLang="zh-TW" sz="1200" b="1">
                          <a:solidFill>
                            <a:schemeClr val="bg1"/>
                          </a:solidFill>
                        </a:rPr>
                        <a:t>2027</a:t>
                      </a:r>
                    </a:p>
                  </a:txBody>
                  <a:tcPr marL="91416" marR="91416" marT="45708" marB="45708"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26A52"/>
                    </a:solidFill>
                  </a:tcPr>
                </a:tc>
                <a:extLst>
                  <a:ext uri="{0D108BD9-81ED-4DB2-BD59-A6C34878D82A}">
                    <a16:rowId xmlns:a16="http://schemas.microsoft.com/office/drawing/2014/main" val="10000"/>
                  </a:ext>
                </a:extLst>
              </a:tr>
            </a:tbl>
          </a:graphicData>
        </a:graphic>
      </p:graphicFrame>
      <p:sp>
        <p:nvSpPr>
          <p:cNvPr id="24" name="等腰三角形 201">
            <a:extLst>
              <a:ext uri="{FF2B5EF4-FFF2-40B4-BE49-F238E27FC236}">
                <a16:creationId xmlns:a16="http://schemas.microsoft.com/office/drawing/2014/main" id="{89E22D7D-7FB6-C256-D72F-41E5D04D65E6}"/>
              </a:ext>
            </a:extLst>
          </p:cNvPr>
          <p:cNvSpPr/>
          <p:nvPr/>
        </p:nvSpPr>
        <p:spPr>
          <a:xfrm>
            <a:off x="276845" y="2063343"/>
            <a:ext cx="129147" cy="165006"/>
          </a:xfrm>
          <a:prstGeom prst="triangle">
            <a:avLst/>
          </a:prstGeom>
          <a:solidFill>
            <a:srgbClr val="E96BAF">
              <a:lumMod val="75000"/>
            </a:srgbClr>
          </a:solidFill>
          <a:ln w="10795" cap="flat" cmpd="sng" algn="ctr">
            <a:noFill/>
            <a:prstDash val="soli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7198" fontAlgn="base">
              <a:spcBef>
                <a:spcPct val="0"/>
              </a:spcBef>
              <a:spcAft>
                <a:spcPct val="0"/>
              </a:spcAft>
              <a:defRPr/>
            </a:pPr>
            <a:endParaRPr lang="zh-TW" altLang="en-US" sz="800" kern="0">
              <a:latin typeface="Calibri"/>
              <a:ea typeface="微软雅黑"/>
            </a:endParaRPr>
          </a:p>
        </p:txBody>
      </p:sp>
      <p:sp>
        <p:nvSpPr>
          <p:cNvPr id="25" name="等腰三角形 201">
            <a:extLst>
              <a:ext uri="{FF2B5EF4-FFF2-40B4-BE49-F238E27FC236}">
                <a16:creationId xmlns:a16="http://schemas.microsoft.com/office/drawing/2014/main" id="{EA295D2E-BAF3-54EE-7AFF-C1DE759A1429}"/>
              </a:ext>
            </a:extLst>
          </p:cNvPr>
          <p:cNvSpPr/>
          <p:nvPr/>
        </p:nvSpPr>
        <p:spPr>
          <a:xfrm>
            <a:off x="2061630" y="2063343"/>
            <a:ext cx="129147" cy="165006"/>
          </a:xfrm>
          <a:prstGeom prst="triangle">
            <a:avLst/>
          </a:prstGeom>
          <a:solidFill>
            <a:srgbClr val="E96BAF">
              <a:lumMod val="75000"/>
            </a:srgbClr>
          </a:solidFill>
          <a:ln w="10795" cap="flat" cmpd="sng" algn="ctr">
            <a:noFill/>
            <a:prstDash val="soli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7198" fontAlgn="base">
              <a:spcBef>
                <a:spcPct val="0"/>
              </a:spcBef>
              <a:spcAft>
                <a:spcPct val="0"/>
              </a:spcAft>
              <a:defRPr/>
            </a:pPr>
            <a:endParaRPr lang="zh-TW" altLang="en-US" sz="800" kern="0">
              <a:latin typeface="Calibri"/>
              <a:ea typeface="微软雅黑"/>
            </a:endParaRPr>
          </a:p>
        </p:txBody>
      </p:sp>
      <p:sp>
        <p:nvSpPr>
          <p:cNvPr id="26" name="等腰三角形 201">
            <a:extLst>
              <a:ext uri="{FF2B5EF4-FFF2-40B4-BE49-F238E27FC236}">
                <a16:creationId xmlns:a16="http://schemas.microsoft.com/office/drawing/2014/main" id="{CD98DADA-C6B1-9E4D-4557-025D57E762A9}"/>
              </a:ext>
            </a:extLst>
          </p:cNvPr>
          <p:cNvSpPr/>
          <p:nvPr/>
        </p:nvSpPr>
        <p:spPr>
          <a:xfrm>
            <a:off x="4055244" y="2063343"/>
            <a:ext cx="129147" cy="165006"/>
          </a:xfrm>
          <a:prstGeom prst="triangle">
            <a:avLst/>
          </a:prstGeom>
          <a:solidFill>
            <a:srgbClr val="E96BAF">
              <a:lumMod val="75000"/>
            </a:srgbClr>
          </a:solidFill>
          <a:ln w="10795" cap="flat" cmpd="sng" algn="ctr">
            <a:noFill/>
            <a:prstDash val="soli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7198" fontAlgn="base">
              <a:spcBef>
                <a:spcPct val="0"/>
              </a:spcBef>
              <a:spcAft>
                <a:spcPct val="0"/>
              </a:spcAft>
              <a:defRPr/>
            </a:pPr>
            <a:endParaRPr lang="zh-TW" altLang="en-US" sz="800" kern="0">
              <a:latin typeface="Calibri"/>
              <a:ea typeface="微软雅黑"/>
            </a:endParaRPr>
          </a:p>
        </p:txBody>
      </p:sp>
      <p:sp>
        <p:nvSpPr>
          <p:cNvPr id="27" name="等腰三角形 201">
            <a:extLst>
              <a:ext uri="{FF2B5EF4-FFF2-40B4-BE49-F238E27FC236}">
                <a16:creationId xmlns:a16="http://schemas.microsoft.com/office/drawing/2014/main" id="{15460D58-A200-F41B-5008-A598D7ADAAE9}"/>
              </a:ext>
            </a:extLst>
          </p:cNvPr>
          <p:cNvSpPr/>
          <p:nvPr/>
        </p:nvSpPr>
        <p:spPr>
          <a:xfrm>
            <a:off x="5553818" y="2063343"/>
            <a:ext cx="129147" cy="165006"/>
          </a:xfrm>
          <a:prstGeom prst="triangle">
            <a:avLst/>
          </a:prstGeom>
          <a:solidFill>
            <a:srgbClr val="E96BAF">
              <a:lumMod val="75000"/>
            </a:srgbClr>
          </a:solidFill>
          <a:ln w="10795" cap="flat" cmpd="sng" algn="ctr">
            <a:noFill/>
            <a:prstDash val="soli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7198" fontAlgn="base">
              <a:spcBef>
                <a:spcPct val="0"/>
              </a:spcBef>
              <a:spcAft>
                <a:spcPct val="0"/>
              </a:spcAft>
              <a:defRPr/>
            </a:pPr>
            <a:endParaRPr lang="zh-TW" altLang="en-US" sz="800" kern="0">
              <a:latin typeface="Calibri"/>
              <a:ea typeface="微软雅黑"/>
            </a:endParaRPr>
          </a:p>
        </p:txBody>
      </p:sp>
      <p:sp>
        <p:nvSpPr>
          <p:cNvPr id="28" name="等腰三角形 201">
            <a:extLst>
              <a:ext uri="{FF2B5EF4-FFF2-40B4-BE49-F238E27FC236}">
                <a16:creationId xmlns:a16="http://schemas.microsoft.com/office/drawing/2014/main" id="{8D38D780-3046-0B5C-F0A7-5139DCBFF0D1}"/>
              </a:ext>
            </a:extLst>
          </p:cNvPr>
          <p:cNvSpPr/>
          <p:nvPr/>
        </p:nvSpPr>
        <p:spPr>
          <a:xfrm>
            <a:off x="7017949" y="2063343"/>
            <a:ext cx="129147" cy="165006"/>
          </a:xfrm>
          <a:prstGeom prst="triangle">
            <a:avLst/>
          </a:prstGeom>
          <a:solidFill>
            <a:srgbClr val="E96BAF">
              <a:lumMod val="75000"/>
            </a:srgbClr>
          </a:solidFill>
          <a:ln w="10795" cap="flat" cmpd="sng" algn="ctr">
            <a:noFill/>
            <a:prstDash val="soli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7198" fontAlgn="base">
              <a:spcBef>
                <a:spcPct val="0"/>
              </a:spcBef>
              <a:spcAft>
                <a:spcPct val="0"/>
              </a:spcAft>
              <a:defRPr/>
            </a:pPr>
            <a:endParaRPr lang="zh-TW" altLang="en-US" sz="800" kern="0">
              <a:latin typeface="Calibri"/>
              <a:ea typeface="微软雅黑"/>
            </a:endParaRPr>
          </a:p>
        </p:txBody>
      </p:sp>
      <p:sp>
        <p:nvSpPr>
          <p:cNvPr id="29" name="文字方塊 203">
            <a:extLst>
              <a:ext uri="{FF2B5EF4-FFF2-40B4-BE49-F238E27FC236}">
                <a16:creationId xmlns:a16="http://schemas.microsoft.com/office/drawing/2014/main" id="{21D49B39-3565-0F68-6805-B0B8DF071F78}"/>
              </a:ext>
            </a:extLst>
          </p:cNvPr>
          <p:cNvSpPr txBox="1"/>
          <p:nvPr/>
        </p:nvSpPr>
        <p:spPr>
          <a:xfrm>
            <a:off x="1401603" y="2244908"/>
            <a:ext cx="1449200" cy="276927"/>
          </a:xfrm>
          <a:prstGeom prst="rect">
            <a:avLst/>
          </a:prstGeom>
          <a:noFill/>
        </p:spPr>
        <p:txBody>
          <a:bodyPr wrap="square" rtlCol="0">
            <a:spAutoFit/>
          </a:bodyPr>
          <a:lstStyle/>
          <a:p>
            <a:pPr algn="ctr" defTabSz="1217198" fontAlgn="base">
              <a:spcBef>
                <a:spcPct val="0"/>
              </a:spcBef>
              <a:spcAft>
                <a:spcPct val="0"/>
              </a:spcAft>
              <a:defRPr/>
            </a:pPr>
            <a:r>
              <a:rPr lang="en-US" altLang="zh-TW" sz="1200" b="1" kern="0">
                <a:solidFill>
                  <a:schemeClr val="bg1"/>
                </a:solidFill>
                <a:ea typeface="宋体" charset="-122"/>
              </a:rPr>
              <a:t>25.3</a:t>
            </a:r>
            <a:endParaRPr lang="zh-TW" altLang="en-US" sz="1200" b="1" kern="0">
              <a:solidFill>
                <a:schemeClr val="bg1"/>
              </a:solidFill>
              <a:ea typeface="宋体" charset="-122"/>
            </a:endParaRPr>
          </a:p>
        </p:txBody>
      </p:sp>
      <p:sp>
        <p:nvSpPr>
          <p:cNvPr id="30" name="文字方塊 203">
            <a:extLst>
              <a:ext uri="{FF2B5EF4-FFF2-40B4-BE49-F238E27FC236}">
                <a16:creationId xmlns:a16="http://schemas.microsoft.com/office/drawing/2014/main" id="{67C410B2-2EE5-2F5A-A2BE-8718C0CC6157}"/>
              </a:ext>
            </a:extLst>
          </p:cNvPr>
          <p:cNvSpPr txBox="1"/>
          <p:nvPr/>
        </p:nvSpPr>
        <p:spPr>
          <a:xfrm>
            <a:off x="3331740" y="2235224"/>
            <a:ext cx="1591318" cy="276927"/>
          </a:xfrm>
          <a:prstGeom prst="rect">
            <a:avLst/>
          </a:prstGeom>
          <a:noFill/>
          <a:ln>
            <a:noFill/>
            <a:prstDash val="dash"/>
          </a:ln>
        </p:spPr>
        <p:txBody>
          <a:bodyPr wrap="square" lIns="91416" tIns="45708" rIns="91416" bIns="45708" rtlCol="0" anchor="t">
            <a:spAutoFit/>
          </a:bodyPr>
          <a:lstStyle/>
          <a:p>
            <a:pPr algn="ctr" defTabSz="1217198" fontAlgn="base">
              <a:spcBef>
                <a:spcPct val="0"/>
              </a:spcBef>
              <a:spcAft>
                <a:spcPct val="0"/>
              </a:spcAft>
              <a:defRPr/>
            </a:pPr>
            <a:r>
              <a:rPr lang="en-US" altLang="zh-TW" sz="1200" b="1" kern="0">
                <a:solidFill>
                  <a:schemeClr val="bg1"/>
                </a:solidFill>
                <a:ea typeface="宋体"/>
              </a:rPr>
              <a:t>26.1</a:t>
            </a:r>
            <a:endParaRPr lang="zh-TW" altLang="en-US" sz="1200" b="1" kern="0">
              <a:solidFill>
                <a:schemeClr val="bg1"/>
              </a:solidFill>
              <a:ea typeface="宋体" charset="-122"/>
            </a:endParaRPr>
          </a:p>
        </p:txBody>
      </p:sp>
      <p:sp>
        <p:nvSpPr>
          <p:cNvPr id="31" name="文字方塊 203">
            <a:extLst>
              <a:ext uri="{FF2B5EF4-FFF2-40B4-BE49-F238E27FC236}">
                <a16:creationId xmlns:a16="http://schemas.microsoft.com/office/drawing/2014/main" id="{F3EAA319-FCFE-EE43-42CE-073CEF0334D3}"/>
              </a:ext>
            </a:extLst>
          </p:cNvPr>
          <p:cNvSpPr txBox="1"/>
          <p:nvPr/>
        </p:nvSpPr>
        <p:spPr>
          <a:xfrm>
            <a:off x="4835351" y="2235224"/>
            <a:ext cx="1558342" cy="276927"/>
          </a:xfrm>
          <a:prstGeom prst="rect">
            <a:avLst/>
          </a:prstGeom>
          <a:noFill/>
          <a:ln>
            <a:noFill/>
            <a:prstDash val="dash"/>
          </a:ln>
        </p:spPr>
        <p:txBody>
          <a:bodyPr wrap="square" rtlCol="0">
            <a:spAutoFit/>
          </a:bodyPr>
          <a:lstStyle/>
          <a:p>
            <a:pPr algn="ctr" defTabSz="1217198" fontAlgn="base">
              <a:spcBef>
                <a:spcPct val="0"/>
              </a:spcBef>
              <a:spcAft>
                <a:spcPct val="0"/>
              </a:spcAft>
              <a:defRPr/>
            </a:pPr>
            <a:r>
              <a:rPr lang="en-US" altLang="zh-TW" sz="1200" b="1" kern="0">
                <a:solidFill>
                  <a:schemeClr val="bg1"/>
                </a:solidFill>
                <a:ea typeface="宋体" charset="-122"/>
              </a:rPr>
              <a:t>26.2</a:t>
            </a:r>
            <a:endParaRPr lang="zh-TW" altLang="en-US" sz="1200" b="1" kern="0">
              <a:solidFill>
                <a:schemeClr val="bg1"/>
              </a:solidFill>
              <a:ea typeface="宋体" charset="-122"/>
            </a:endParaRPr>
          </a:p>
        </p:txBody>
      </p:sp>
      <p:sp>
        <p:nvSpPr>
          <p:cNvPr id="32" name="文字方塊 203">
            <a:extLst>
              <a:ext uri="{FF2B5EF4-FFF2-40B4-BE49-F238E27FC236}">
                <a16:creationId xmlns:a16="http://schemas.microsoft.com/office/drawing/2014/main" id="{2D078CF3-B2F0-49AF-9CF0-D8D45DF04C83}"/>
              </a:ext>
            </a:extLst>
          </p:cNvPr>
          <p:cNvSpPr txBox="1"/>
          <p:nvPr/>
        </p:nvSpPr>
        <p:spPr>
          <a:xfrm>
            <a:off x="6441632" y="2235224"/>
            <a:ext cx="1298894" cy="276927"/>
          </a:xfrm>
          <a:prstGeom prst="rect">
            <a:avLst/>
          </a:prstGeom>
          <a:noFill/>
          <a:ln>
            <a:noFill/>
            <a:prstDash val="dash"/>
          </a:ln>
        </p:spPr>
        <p:txBody>
          <a:bodyPr wrap="square" rtlCol="0">
            <a:spAutoFit/>
          </a:bodyPr>
          <a:lstStyle/>
          <a:p>
            <a:pPr algn="ctr" defTabSz="1217198" fontAlgn="base">
              <a:spcBef>
                <a:spcPct val="0"/>
              </a:spcBef>
              <a:spcAft>
                <a:spcPct val="0"/>
              </a:spcAft>
              <a:defRPr/>
            </a:pPr>
            <a:r>
              <a:rPr lang="en-US" altLang="zh-TW" sz="1200" b="1" kern="0">
                <a:solidFill>
                  <a:schemeClr val="bg1"/>
                </a:solidFill>
                <a:ea typeface="宋体" charset="-122"/>
              </a:rPr>
              <a:t>26.3</a:t>
            </a:r>
            <a:endParaRPr lang="zh-TW" altLang="en-US" sz="1200" b="1" kern="0">
              <a:solidFill>
                <a:schemeClr val="bg1"/>
              </a:solidFill>
              <a:ea typeface="宋体" charset="-122"/>
            </a:endParaRPr>
          </a:p>
        </p:txBody>
      </p:sp>
      <p:sp>
        <p:nvSpPr>
          <p:cNvPr id="33" name="文字方塊 203">
            <a:extLst>
              <a:ext uri="{FF2B5EF4-FFF2-40B4-BE49-F238E27FC236}">
                <a16:creationId xmlns:a16="http://schemas.microsoft.com/office/drawing/2014/main" id="{535E632F-06ED-3A05-75DE-BA5CCF733C89}"/>
              </a:ext>
            </a:extLst>
          </p:cNvPr>
          <p:cNvSpPr txBox="1"/>
          <p:nvPr/>
        </p:nvSpPr>
        <p:spPr>
          <a:xfrm>
            <a:off x="7688782" y="2235224"/>
            <a:ext cx="1353354" cy="276927"/>
          </a:xfrm>
          <a:prstGeom prst="rect">
            <a:avLst/>
          </a:prstGeom>
          <a:noFill/>
          <a:ln>
            <a:noFill/>
            <a:prstDash val="dash"/>
          </a:ln>
        </p:spPr>
        <p:txBody>
          <a:bodyPr wrap="square" rtlCol="0">
            <a:spAutoFit/>
          </a:bodyPr>
          <a:lstStyle/>
          <a:p>
            <a:pPr algn="ctr" defTabSz="1217198" fontAlgn="base">
              <a:spcBef>
                <a:spcPct val="0"/>
              </a:spcBef>
              <a:spcAft>
                <a:spcPct val="0"/>
              </a:spcAft>
              <a:defRPr/>
            </a:pPr>
            <a:r>
              <a:rPr lang="en-US" altLang="zh-TW" sz="1200" b="1" kern="0">
                <a:solidFill>
                  <a:schemeClr val="bg1"/>
                </a:solidFill>
                <a:ea typeface="宋体" charset="-122"/>
              </a:rPr>
              <a:t>26.4</a:t>
            </a:r>
            <a:endParaRPr lang="zh-TW" altLang="en-US" sz="1200" b="1" kern="0">
              <a:solidFill>
                <a:schemeClr val="bg1"/>
              </a:solidFill>
              <a:ea typeface="宋体" charset="-122"/>
            </a:endParaRPr>
          </a:p>
        </p:txBody>
      </p:sp>
      <p:sp>
        <p:nvSpPr>
          <p:cNvPr id="34" name="文字方塊 203">
            <a:extLst>
              <a:ext uri="{FF2B5EF4-FFF2-40B4-BE49-F238E27FC236}">
                <a16:creationId xmlns:a16="http://schemas.microsoft.com/office/drawing/2014/main" id="{2FA4E974-0180-68B8-ABE0-4E5F4DFE58F2}"/>
              </a:ext>
            </a:extLst>
          </p:cNvPr>
          <p:cNvSpPr txBox="1"/>
          <p:nvPr/>
        </p:nvSpPr>
        <p:spPr>
          <a:xfrm>
            <a:off x="9426876" y="2235224"/>
            <a:ext cx="1298894" cy="276927"/>
          </a:xfrm>
          <a:prstGeom prst="rect">
            <a:avLst/>
          </a:prstGeom>
          <a:noFill/>
          <a:ln>
            <a:noFill/>
            <a:prstDash val="dash"/>
          </a:ln>
        </p:spPr>
        <p:txBody>
          <a:bodyPr wrap="square" rtlCol="0">
            <a:spAutoFit/>
          </a:bodyPr>
          <a:lstStyle/>
          <a:p>
            <a:pPr algn="ctr" defTabSz="1217198" fontAlgn="base">
              <a:spcBef>
                <a:spcPct val="0"/>
              </a:spcBef>
              <a:spcAft>
                <a:spcPct val="0"/>
              </a:spcAft>
              <a:defRPr/>
            </a:pPr>
            <a:r>
              <a:rPr lang="en-US" altLang="zh-TW" sz="1200" b="1" kern="0">
                <a:solidFill>
                  <a:schemeClr val="bg1"/>
                </a:solidFill>
                <a:ea typeface="宋体" charset="-122"/>
              </a:rPr>
              <a:t>27.1</a:t>
            </a:r>
            <a:endParaRPr lang="zh-TW" altLang="en-US" sz="1200" b="1" kern="0">
              <a:solidFill>
                <a:schemeClr val="bg1"/>
              </a:solidFill>
              <a:ea typeface="宋体" charset="-122"/>
            </a:endParaRPr>
          </a:p>
        </p:txBody>
      </p:sp>
      <p:sp>
        <p:nvSpPr>
          <p:cNvPr id="35" name="等腰三角形 201">
            <a:extLst>
              <a:ext uri="{FF2B5EF4-FFF2-40B4-BE49-F238E27FC236}">
                <a16:creationId xmlns:a16="http://schemas.microsoft.com/office/drawing/2014/main" id="{7ACFB125-8C35-C725-25A9-CDB8CBA77FFE}"/>
              </a:ext>
            </a:extLst>
          </p:cNvPr>
          <p:cNvSpPr/>
          <p:nvPr/>
        </p:nvSpPr>
        <p:spPr>
          <a:xfrm>
            <a:off x="10027283" y="2063343"/>
            <a:ext cx="129147" cy="165006"/>
          </a:xfrm>
          <a:prstGeom prst="triangle">
            <a:avLst/>
          </a:prstGeom>
          <a:solidFill>
            <a:srgbClr val="E96BAF">
              <a:lumMod val="75000"/>
            </a:srgbClr>
          </a:solidFill>
          <a:ln w="10795" cap="flat" cmpd="sng" algn="ctr">
            <a:noFill/>
            <a:prstDash val="soli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7198" fontAlgn="base">
              <a:spcBef>
                <a:spcPct val="0"/>
              </a:spcBef>
              <a:spcAft>
                <a:spcPct val="0"/>
              </a:spcAft>
              <a:defRPr/>
            </a:pPr>
            <a:endParaRPr lang="zh-TW" altLang="en-US" sz="800" kern="0">
              <a:latin typeface="Calibri"/>
              <a:ea typeface="微软雅黑"/>
            </a:endParaRPr>
          </a:p>
        </p:txBody>
      </p:sp>
      <p:sp>
        <p:nvSpPr>
          <p:cNvPr id="36" name="等腰三角形 201">
            <a:extLst>
              <a:ext uri="{FF2B5EF4-FFF2-40B4-BE49-F238E27FC236}">
                <a16:creationId xmlns:a16="http://schemas.microsoft.com/office/drawing/2014/main" id="{F74FB761-541F-4F34-A043-0C2B6A330DAC}"/>
              </a:ext>
            </a:extLst>
          </p:cNvPr>
          <p:cNvSpPr/>
          <p:nvPr/>
        </p:nvSpPr>
        <p:spPr>
          <a:xfrm>
            <a:off x="8322106" y="2063343"/>
            <a:ext cx="129147" cy="165006"/>
          </a:xfrm>
          <a:prstGeom prst="triangle">
            <a:avLst/>
          </a:prstGeom>
          <a:solidFill>
            <a:srgbClr val="E96BAF">
              <a:lumMod val="75000"/>
            </a:srgbClr>
          </a:solidFill>
          <a:ln w="10795" cap="flat" cmpd="sng" algn="ctr">
            <a:noFill/>
            <a:prstDash val="soli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7198" fontAlgn="base">
              <a:spcBef>
                <a:spcPct val="0"/>
              </a:spcBef>
              <a:spcAft>
                <a:spcPct val="0"/>
              </a:spcAft>
              <a:defRPr/>
            </a:pPr>
            <a:endParaRPr lang="zh-TW" altLang="en-US" sz="800" kern="0">
              <a:latin typeface="Calibri"/>
              <a:ea typeface="微软雅黑"/>
            </a:endParaRPr>
          </a:p>
        </p:txBody>
      </p:sp>
      <p:sp>
        <p:nvSpPr>
          <p:cNvPr id="37" name="TextBox 36">
            <a:extLst>
              <a:ext uri="{FF2B5EF4-FFF2-40B4-BE49-F238E27FC236}">
                <a16:creationId xmlns:a16="http://schemas.microsoft.com/office/drawing/2014/main" id="{9ABA8BAD-7374-E753-57E4-72D0D6E787F4}"/>
              </a:ext>
            </a:extLst>
          </p:cNvPr>
          <p:cNvSpPr txBox="1"/>
          <p:nvPr/>
        </p:nvSpPr>
        <p:spPr>
          <a:xfrm>
            <a:off x="4835351" y="2580784"/>
            <a:ext cx="1538015" cy="830997"/>
          </a:xfrm>
          <a:prstGeom prst="rect">
            <a:avLst/>
          </a:prstGeom>
          <a:noFill/>
        </p:spPr>
        <p:txBody>
          <a:bodyPr wrap="square">
            <a:spAutoFit/>
          </a:bodyPr>
          <a:lstStyle/>
          <a:p>
            <a:pPr algn="ctr"/>
            <a:r>
              <a:rPr lang="en-US" sz="1600">
                <a:solidFill>
                  <a:schemeClr val="bg1"/>
                </a:solidFill>
              </a:rPr>
              <a:t>End of </a:t>
            </a:r>
          </a:p>
          <a:p>
            <a:pPr algn="ctr"/>
            <a:r>
              <a:rPr lang="en-US" sz="1600">
                <a:solidFill>
                  <a:schemeClr val="bg1"/>
                </a:solidFill>
              </a:rPr>
              <a:t>Sales</a:t>
            </a:r>
          </a:p>
          <a:p>
            <a:pPr algn="ctr"/>
            <a:r>
              <a:rPr lang="en-US" sz="1600">
                <a:solidFill>
                  <a:schemeClr val="bg1"/>
                </a:solidFill>
              </a:rPr>
              <a:t>(EOL)</a:t>
            </a:r>
            <a:endParaRPr lang="en-GB" sz="1600">
              <a:solidFill>
                <a:schemeClr val="bg1"/>
              </a:solidFill>
            </a:endParaRPr>
          </a:p>
        </p:txBody>
      </p:sp>
      <p:sp>
        <p:nvSpPr>
          <p:cNvPr id="38" name="TextBox 37">
            <a:extLst>
              <a:ext uri="{FF2B5EF4-FFF2-40B4-BE49-F238E27FC236}">
                <a16:creationId xmlns:a16="http://schemas.microsoft.com/office/drawing/2014/main" id="{EE4F359A-3640-F95B-301A-ED04108B23D0}"/>
              </a:ext>
            </a:extLst>
          </p:cNvPr>
          <p:cNvSpPr txBox="1"/>
          <p:nvPr/>
        </p:nvSpPr>
        <p:spPr>
          <a:xfrm>
            <a:off x="3257458" y="2558064"/>
            <a:ext cx="1799148" cy="338554"/>
          </a:xfrm>
          <a:prstGeom prst="rect">
            <a:avLst/>
          </a:prstGeom>
          <a:noFill/>
        </p:spPr>
        <p:txBody>
          <a:bodyPr wrap="square">
            <a:spAutoFit/>
          </a:bodyPr>
          <a:lstStyle/>
          <a:p>
            <a:pPr algn="ctr"/>
            <a:r>
              <a:rPr lang="en-US" sz="1600">
                <a:solidFill>
                  <a:schemeClr val="bg1"/>
                </a:solidFill>
              </a:rPr>
              <a:t>Public Announce</a:t>
            </a:r>
          </a:p>
        </p:txBody>
      </p:sp>
      <p:sp>
        <p:nvSpPr>
          <p:cNvPr id="39" name="TextBox 38">
            <a:extLst>
              <a:ext uri="{FF2B5EF4-FFF2-40B4-BE49-F238E27FC236}">
                <a16:creationId xmlns:a16="http://schemas.microsoft.com/office/drawing/2014/main" id="{D5E30815-D974-8251-27B4-792D57C1A5A3}"/>
              </a:ext>
            </a:extLst>
          </p:cNvPr>
          <p:cNvSpPr txBox="1"/>
          <p:nvPr/>
        </p:nvSpPr>
        <p:spPr>
          <a:xfrm>
            <a:off x="10754043" y="2558064"/>
            <a:ext cx="1538015" cy="1077218"/>
          </a:xfrm>
          <a:prstGeom prst="rect">
            <a:avLst/>
          </a:prstGeom>
          <a:noFill/>
        </p:spPr>
        <p:txBody>
          <a:bodyPr wrap="square">
            <a:spAutoFit/>
          </a:bodyPr>
          <a:lstStyle/>
          <a:p>
            <a:pPr algn="ctr"/>
            <a:r>
              <a:rPr lang="en-US" sz="1600">
                <a:solidFill>
                  <a:schemeClr val="bg1"/>
                </a:solidFill>
              </a:rPr>
              <a:t>End </a:t>
            </a:r>
          </a:p>
          <a:p>
            <a:pPr algn="ctr"/>
            <a:r>
              <a:rPr lang="en-US" sz="1600">
                <a:solidFill>
                  <a:schemeClr val="bg1"/>
                </a:solidFill>
              </a:rPr>
              <a:t>Of</a:t>
            </a:r>
          </a:p>
          <a:p>
            <a:pPr algn="ctr"/>
            <a:r>
              <a:rPr lang="en-US" sz="1600">
                <a:solidFill>
                  <a:schemeClr val="bg1"/>
                </a:solidFill>
              </a:rPr>
              <a:t>Support</a:t>
            </a:r>
          </a:p>
          <a:p>
            <a:pPr algn="ctr"/>
            <a:r>
              <a:rPr lang="en-US" sz="1600">
                <a:solidFill>
                  <a:schemeClr val="bg1"/>
                </a:solidFill>
              </a:rPr>
              <a:t>(EOS)</a:t>
            </a:r>
            <a:endParaRPr lang="en-GB" sz="1600">
              <a:solidFill>
                <a:schemeClr val="bg1"/>
              </a:solidFill>
            </a:endParaRPr>
          </a:p>
        </p:txBody>
      </p:sp>
      <p:sp>
        <p:nvSpPr>
          <p:cNvPr id="40" name="文字方塊 203">
            <a:extLst>
              <a:ext uri="{FF2B5EF4-FFF2-40B4-BE49-F238E27FC236}">
                <a16:creationId xmlns:a16="http://schemas.microsoft.com/office/drawing/2014/main" id="{63046EB8-1AE8-0F82-3AEB-9378DF6062D5}"/>
              </a:ext>
            </a:extLst>
          </p:cNvPr>
          <p:cNvSpPr txBox="1"/>
          <p:nvPr/>
        </p:nvSpPr>
        <p:spPr>
          <a:xfrm>
            <a:off x="10922643" y="2244908"/>
            <a:ext cx="1298894" cy="276927"/>
          </a:xfrm>
          <a:prstGeom prst="rect">
            <a:avLst/>
          </a:prstGeom>
          <a:noFill/>
          <a:ln>
            <a:noFill/>
            <a:prstDash val="dash"/>
          </a:ln>
        </p:spPr>
        <p:txBody>
          <a:bodyPr wrap="square" rtlCol="0">
            <a:spAutoFit/>
          </a:bodyPr>
          <a:lstStyle/>
          <a:p>
            <a:pPr algn="ctr" defTabSz="1217198" fontAlgn="base">
              <a:spcBef>
                <a:spcPct val="0"/>
              </a:spcBef>
              <a:spcAft>
                <a:spcPct val="0"/>
              </a:spcAft>
              <a:defRPr/>
            </a:pPr>
            <a:r>
              <a:rPr lang="en-US" altLang="zh-TW" sz="1200" b="1" kern="0">
                <a:solidFill>
                  <a:schemeClr val="bg1"/>
                </a:solidFill>
                <a:ea typeface="宋体" charset="-122"/>
              </a:rPr>
              <a:t>27.2</a:t>
            </a:r>
            <a:endParaRPr lang="zh-TW" altLang="en-US" sz="1200" b="1" kern="0">
              <a:solidFill>
                <a:schemeClr val="bg1"/>
              </a:solidFill>
              <a:ea typeface="宋体" charset="-122"/>
            </a:endParaRPr>
          </a:p>
        </p:txBody>
      </p:sp>
      <p:sp>
        <p:nvSpPr>
          <p:cNvPr id="41" name="等腰三角形 201">
            <a:extLst>
              <a:ext uri="{FF2B5EF4-FFF2-40B4-BE49-F238E27FC236}">
                <a16:creationId xmlns:a16="http://schemas.microsoft.com/office/drawing/2014/main" id="{523D6D9F-EE71-B0DB-01E9-FC4CAE50A7F1}"/>
              </a:ext>
            </a:extLst>
          </p:cNvPr>
          <p:cNvSpPr/>
          <p:nvPr/>
        </p:nvSpPr>
        <p:spPr>
          <a:xfrm>
            <a:off x="11523051" y="2063343"/>
            <a:ext cx="129147" cy="165006"/>
          </a:xfrm>
          <a:prstGeom prst="triangle">
            <a:avLst/>
          </a:prstGeom>
          <a:solidFill>
            <a:srgbClr val="E96BAF">
              <a:lumMod val="75000"/>
            </a:srgbClr>
          </a:solidFill>
          <a:ln w="10795" cap="flat" cmpd="sng" algn="ctr">
            <a:noFill/>
            <a:prstDash val="soli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defTabSz="1217198" fontAlgn="base">
              <a:spcBef>
                <a:spcPct val="0"/>
              </a:spcBef>
              <a:spcAft>
                <a:spcPct val="0"/>
              </a:spcAft>
              <a:defRPr/>
            </a:pPr>
            <a:endParaRPr lang="zh-TW" altLang="en-US" sz="800" kern="0">
              <a:latin typeface="Calibri"/>
              <a:ea typeface="微软雅黑"/>
            </a:endParaRPr>
          </a:p>
        </p:txBody>
      </p:sp>
      <p:sp>
        <p:nvSpPr>
          <p:cNvPr id="42" name="TextBox 41">
            <a:extLst>
              <a:ext uri="{FF2B5EF4-FFF2-40B4-BE49-F238E27FC236}">
                <a16:creationId xmlns:a16="http://schemas.microsoft.com/office/drawing/2014/main" id="{4F00EE03-4335-0E2B-9DAF-EA33CC1D264F}"/>
              </a:ext>
            </a:extLst>
          </p:cNvPr>
          <p:cNvSpPr txBox="1"/>
          <p:nvPr/>
        </p:nvSpPr>
        <p:spPr>
          <a:xfrm>
            <a:off x="341418" y="2558064"/>
            <a:ext cx="1799148" cy="830997"/>
          </a:xfrm>
          <a:prstGeom prst="rect">
            <a:avLst/>
          </a:prstGeom>
          <a:noFill/>
        </p:spPr>
        <p:txBody>
          <a:bodyPr wrap="square">
            <a:spAutoFit/>
          </a:bodyPr>
          <a:lstStyle/>
          <a:p>
            <a:pPr algn="ctr"/>
            <a:r>
              <a:rPr lang="en-US" sz="1600">
                <a:solidFill>
                  <a:schemeClr val="bg1"/>
                </a:solidFill>
              </a:rPr>
              <a:t>1 year </a:t>
            </a:r>
          </a:p>
          <a:p>
            <a:pPr algn="ctr"/>
            <a:r>
              <a:rPr lang="en-US" sz="1600">
                <a:solidFill>
                  <a:schemeClr val="bg1"/>
                </a:solidFill>
              </a:rPr>
              <a:t>Free Trial</a:t>
            </a:r>
          </a:p>
          <a:p>
            <a:pPr algn="ctr"/>
            <a:r>
              <a:rPr lang="en-US" sz="1600">
                <a:solidFill>
                  <a:schemeClr val="bg1"/>
                </a:solidFill>
              </a:rPr>
              <a:t>announced</a:t>
            </a:r>
            <a:endParaRPr lang="en-GB" sz="1600">
              <a:solidFill>
                <a:schemeClr val="bg1"/>
              </a:solidFill>
            </a:endParaRPr>
          </a:p>
        </p:txBody>
      </p:sp>
      <p:sp>
        <p:nvSpPr>
          <p:cNvPr id="43" name="TextBox 42">
            <a:extLst>
              <a:ext uri="{FF2B5EF4-FFF2-40B4-BE49-F238E27FC236}">
                <a16:creationId xmlns:a16="http://schemas.microsoft.com/office/drawing/2014/main" id="{F1CDF291-D6C6-F4F4-6440-B643ED25D46A}"/>
              </a:ext>
            </a:extLst>
          </p:cNvPr>
          <p:cNvSpPr txBox="1"/>
          <p:nvPr/>
        </p:nvSpPr>
        <p:spPr>
          <a:xfrm>
            <a:off x="2963881" y="2970362"/>
            <a:ext cx="2327035" cy="584775"/>
          </a:xfrm>
          <a:prstGeom prst="rect">
            <a:avLst/>
          </a:prstGeom>
          <a:noFill/>
        </p:spPr>
        <p:txBody>
          <a:bodyPr wrap="square">
            <a:spAutoFit/>
          </a:bodyPr>
          <a:lstStyle/>
          <a:p>
            <a:pPr algn="ctr"/>
            <a:r>
              <a:rPr lang="en-US" sz="1600">
                <a:solidFill>
                  <a:schemeClr val="bg1"/>
                </a:solidFill>
              </a:rPr>
              <a:t>DCSC default </a:t>
            </a:r>
          </a:p>
          <a:p>
            <a:pPr algn="ctr"/>
            <a:r>
              <a:rPr lang="en-US" sz="1600">
                <a:solidFill>
                  <a:schemeClr val="bg1"/>
                </a:solidFill>
              </a:rPr>
              <a:t>changes</a:t>
            </a:r>
            <a:endParaRPr lang="en-GB" sz="1600">
              <a:solidFill>
                <a:schemeClr val="bg1"/>
              </a:solidFill>
            </a:endParaRPr>
          </a:p>
        </p:txBody>
      </p:sp>
      <p:cxnSp>
        <p:nvCxnSpPr>
          <p:cNvPr id="44" name="Straight Arrow Connector 43">
            <a:extLst>
              <a:ext uri="{FF2B5EF4-FFF2-40B4-BE49-F238E27FC236}">
                <a16:creationId xmlns:a16="http://schemas.microsoft.com/office/drawing/2014/main" id="{C47AE6B3-2124-06A7-65B1-E43D402632D9}"/>
              </a:ext>
            </a:extLst>
          </p:cNvPr>
          <p:cNvCxnSpPr>
            <a:cxnSpLocks/>
          </p:cNvCxnSpPr>
          <p:nvPr/>
        </p:nvCxnSpPr>
        <p:spPr>
          <a:xfrm flipV="1">
            <a:off x="1212256" y="2040494"/>
            <a:ext cx="11327" cy="565032"/>
          </a:xfrm>
          <a:prstGeom prst="straightConnector1">
            <a:avLst/>
          </a:prstGeom>
          <a:ln w="12700">
            <a:solidFill>
              <a:schemeClr val="bg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5" name="文字方塊 203">
            <a:extLst>
              <a:ext uri="{FF2B5EF4-FFF2-40B4-BE49-F238E27FC236}">
                <a16:creationId xmlns:a16="http://schemas.microsoft.com/office/drawing/2014/main" id="{4584AB07-A687-FB41-0CDC-E3E2D67D5996}"/>
              </a:ext>
            </a:extLst>
          </p:cNvPr>
          <p:cNvSpPr txBox="1"/>
          <p:nvPr/>
        </p:nvSpPr>
        <p:spPr>
          <a:xfrm>
            <a:off x="-369326" y="2225917"/>
            <a:ext cx="1449200" cy="276927"/>
          </a:xfrm>
          <a:prstGeom prst="rect">
            <a:avLst/>
          </a:prstGeom>
          <a:noFill/>
        </p:spPr>
        <p:txBody>
          <a:bodyPr wrap="square" rtlCol="0">
            <a:spAutoFit/>
          </a:bodyPr>
          <a:lstStyle/>
          <a:p>
            <a:pPr algn="ctr" defTabSz="1217198" fontAlgn="base">
              <a:spcBef>
                <a:spcPct val="0"/>
              </a:spcBef>
              <a:spcAft>
                <a:spcPct val="0"/>
              </a:spcAft>
              <a:defRPr/>
            </a:pPr>
            <a:r>
              <a:rPr lang="en-US" altLang="zh-TW" sz="1200" b="1" kern="0">
                <a:solidFill>
                  <a:schemeClr val="bg1"/>
                </a:solidFill>
                <a:ea typeface="宋体" charset="-122"/>
              </a:rPr>
              <a:t>25.2</a:t>
            </a:r>
            <a:endParaRPr lang="zh-TW" altLang="en-US" sz="1200" b="1" kern="0">
              <a:solidFill>
                <a:schemeClr val="bg1"/>
              </a:solidFill>
              <a:ea typeface="宋体" charset="-122"/>
            </a:endParaRPr>
          </a:p>
        </p:txBody>
      </p:sp>
      <p:grpSp>
        <p:nvGrpSpPr>
          <p:cNvPr id="46" name="Group 45">
            <a:extLst>
              <a:ext uri="{FF2B5EF4-FFF2-40B4-BE49-F238E27FC236}">
                <a16:creationId xmlns:a16="http://schemas.microsoft.com/office/drawing/2014/main" id="{16CC5475-2AEC-573E-597F-49BB19166FF3}"/>
              </a:ext>
            </a:extLst>
          </p:cNvPr>
          <p:cNvGrpSpPr>
            <a:grpSpLocks noChangeAspect="1"/>
          </p:cNvGrpSpPr>
          <p:nvPr/>
        </p:nvGrpSpPr>
        <p:grpSpPr>
          <a:xfrm>
            <a:off x="760413" y="6348283"/>
            <a:ext cx="777240" cy="259316"/>
            <a:chOff x="547688" y="952500"/>
            <a:chExt cx="12190413" cy="4067175"/>
          </a:xfrm>
        </p:grpSpPr>
        <p:sp>
          <p:nvSpPr>
            <p:cNvPr id="47" name="Rectangle 46">
              <a:extLst>
                <a:ext uri="{FF2B5EF4-FFF2-40B4-BE49-F238E27FC236}">
                  <a16:creationId xmlns:a16="http://schemas.microsoft.com/office/drawing/2014/main" id="{D889714B-B48C-1C94-044A-6C4E27594D6F}"/>
                </a:ext>
              </a:extLst>
            </p:cNvPr>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8" name="Freeform 7">
              <a:extLst>
                <a:ext uri="{FF2B5EF4-FFF2-40B4-BE49-F238E27FC236}">
                  <a16:creationId xmlns:a16="http://schemas.microsoft.com/office/drawing/2014/main" id="{D1EE11FC-C62A-1CD3-2617-E3046A4226C1}"/>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9" name="Freeform 8">
              <a:extLst>
                <a:ext uri="{FF2B5EF4-FFF2-40B4-BE49-F238E27FC236}">
                  <a16:creationId xmlns:a16="http://schemas.microsoft.com/office/drawing/2014/main" id="{A82A9E90-2C0D-E5B6-BBBA-42ACD926C871}"/>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0" name="Freeform 9">
              <a:extLst>
                <a:ext uri="{FF2B5EF4-FFF2-40B4-BE49-F238E27FC236}">
                  <a16:creationId xmlns:a16="http://schemas.microsoft.com/office/drawing/2014/main" id="{44039381-2C0A-9170-8FE7-CF34F490E53E}"/>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1" name="Freeform 10">
              <a:extLst>
                <a:ext uri="{FF2B5EF4-FFF2-40B4-BE49-F238E27FC236}">
                  <a16:creationId xmlns:a16="http://schemas.microsoft.com/office/drawing/2014/main" id="{29724993-29EB-9ED3-3016-E7004408AED0}"/>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2" name="Freeform 10">
              <a:extLst>
                <a:ext uri="{FF2B5EF4-FFF2-40B4-BE49-F238E27FC236}">
                  <a16:creationId xmlns:a16="http://schemas.microsoft.com/office/drawing/2014/main" id="{C2148CD2-2A32-4ED7-FAF5-40C6DE69A35D}"/>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3" name="Freeform 11">
              <a:extLst>
                <a:ext uri="{FF2B5EF4-FFF2-40B4-BE49-F238E27FC236}">
                  <a16:creationId xmlns:a16="http://schemas.microsoft.com/office/drawing/2014/main" id="{714541B6-7A21-9122-7809-B51119D31C76}"/>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54" name="TextBox 53">
            <a:extLst>
              <a:ext uri="{FF2B5EF4-FFF2-40B4-BE49-F238E27FC236}">
                <a16:creationId xmlns:a16="http://schemas.microsoft.com/office/drawing/2014/main" id="{6912C719-9840-D45F-5D42-E9AE9AB0AC68}"/>
              </a:ext>
            </a:extLst>
          </p:cNvPr>
          <p:cNvSpPr txBox="1"/>
          <p:nvPr/>
        </p:nvSpPr>
        <p:spPr>
          <a:xfrm>
            <a:off x="1603459" y="6400806"/>
            <a:ext cx="4113728" cy="153848"/>
          </a:xfrm>
          <a:prstGeom prst="rect">
            <a:avLst/>
          </a:prstGeom>
          <a:noFill/>
        </p:spPr>
        <p:txBody>
          <a:bodyPr wrap="square" lIns="0" tIns="0" rIns="0" bIns="0" rtlCol="0">
            <a:spAutoFit/>
          </a:bodyPr>
          <a:lstStyle/>
          <a:p>
            <a:pPr defTabSz="1218621">
              <a:defRPr/>
            </a:pPr>
            <a:r>
              <a:rPr lang="en-US" sz="1000">
                <a:solidFill>
                  <a:prstClr val="white"/>
                </a:solidFill>
                <a:latin typeface="Arial"/>
                <a:cs typeface="Arial" pitchFamily="34" charset="0"/>
              </a:rPr>
              <a:t>2026 Lenovo. All rights reserved.</a:t>
            </a:r>
          </a:p>
        </p:txBody>
      </p:sp>
    </p:spTree>
    <p:extLst>
      <p:ext uri="{BB962C8B-B14F-4D97-AF65-F5344CB8AC3E}">
        <p14:creationId xmlns:p14="http://schemas.microsoft.com/office/powerpoint/2010/main" val="386989972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urple and black background&#10;&#10;Description automatically generated">
            <a:extLst>
              <a:ext uri="{FF2B5EF4-FFF2-40B4-BE49-F238E27FC236}">
                <a16:creationId xmlns:a16="http://schemas.microsoft.com/office/drawing/2014/main" id="{44D87AA8-A7D9-371D-2EDF-4CCE08700725}"/>
              </a:ext>
            </a:extLst>
          </p:cNvPr>
          <p:cNvPicPr>
            <a:picLocks noChangeAspect="1"/>
          </p:cNvPicPr>
          <p:nvPr/>
        </p:nvPicPr>
        <p:blipFill>
          <a:blip r:embed="rId2"/>
          <a:stretch>
            <a:fillRect/>
          </a:stretch>
        </p:blipFill>
        <p:spPr>
          <a:xfrm>
            <a:off x="0" y="893"/>
            <a:ext cx="12190415" cy="6857107"/>
          </a:xfrm>
          <a:prstGeom prst="rect">
            <a:avLst/>
          </a:prstGeom>
        </p:spPr>
      </p:pic>
      <p:sp>
        <p:nvSpPr>
          <p:cNvPr id="10" name="Freeform: Shape 9" descr="Title">
            <a:extLst>
              <a:ext uri="{FF2B5EF4-FFF2-40B4-BE49-F238E27FC236}">
                <a16:creationId xmlns:a16="http://schemas.microsoft.com/office/drawing/2014/main" id="{DA3B3D5F-75B4-2E16-8BCE-58A79EBB9275}"/>
              </a:ext>
            </a:extLst>
          </p:cNvPr>
          <p:cNvSpPr/>
          <p:nvPr/>
        </p:nvSpPr>
        <p:spPr>
          <a:xfrm>
            <a:off x="4477425" y="39876"/>
            <a:ext cx="2170279" cy="1144343"/>
          </a:xfrm>
          <a:custGeom>
            <a:avLst/>
            <a:gdLst>
              <a:gd name="connsiteX0" fmla="*/ 0 w 2926080"/>
              <a:gd name="connsiteY0" fmla="*/ 0 h 858204"/>
              <a:gd name="connsiteX1" fmla="*/ 2926080 w 2926080"/>
              <a:gd name="connsiteY1" fmla="*/ 0 h 858204"/>
              <a:gd name="connsiteX2" fmla="*/ 2926080 w 2926080"/>
              <a:gd name="connsiteY2" fmla="*/ 858204 h 858204"/>
              <a:gd name="connsiteX3" fmla="*/ 0 w 2926080"/>
              <a:gd name="connsiteY3" fmla="*/ 858204 h 858204"/>
              <a:gd name="connsiteX4" fmla="*/ 0 w 2926080"/>
              <a:gd name="connsiteY4" fmla="*/ 0 h 858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858204">
                <a:moveTo>
                  <a:pt x="0" y="0"/>
                </a:moveTo>
                <a:lnTo>
                  <a:pt x="2926080" y="0"/>
                </a:lnTo>
                <a:lnTo>
                  <a:pt x="2926080" y="858204"/>
                </a:lnTo>
                <a:lnTo>
                  <a:pt x="0" y="858204"/>
                </a:lnTo>
                <a:lnTo>
                  <a:pt x="0" y="0"/>
                </a:lnTo>
                <a:close/>
              </a:path>
            </a:pathLst>
          </a:custGeom>
          <a:solidFill>
            <a:srgbClr val="B61E1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44" tIns="30472" rIns="60944" bIns="30472" numCol="1" spcCol="1270" anchor="ctr" anchorCtr="0">
            <a:noAutofit/>
          </a:bodyPr>
          <a:lstStyle/>
          <a:p>
            <a:pPr marL="0" marR="0" lvl="0" indent="0" algn="ctr" defTabSz="710987" rtl="0" eaLnBrk="1" fontAlgn="auto" latinLnBrk="0" hangingPunct="1">
              <a:lnSpc>
                <a:spcPct val="90000"/>
              </a:lnSpc>
              <a:spcBef>
                <a:spcPct val="0"/>
              </a:spcBef>
              <a:spcAft>
                <a:spcPct val="35000"/>
              </a:spcAft>
              <a:buClrTx/>
              <a:buSzTx/>
              <a:buFontTx/>
              <a:buNone/>
              <a:tabLst/>
              <a:defRPr/>
            </a:pPr>
            <a:r>
              <a:rPr lang="en-US" sz="1800" b="1">
                <a:solidFill>
                  <a:prstClr val="white"/>
                </a:solidFill>
                <a:latin typeface="Arial"/>
              </a:rPr>
              <a:t>FUTURE</a:t>
            </a:r>
          </a:p>
        </p:txBody>
      </p:sp>
      <p:sp>
        <p:nvSpPr>
          <p:cNvPr id="11" name="Freeform: Shape 10" descr="Bullet points">
            <a:extLst>
              <a:ext uri="{FF2B5EF4-FFF2-40B4-BE49-F238E27FC236}">
                <a16:creationId xmlns:a16="http://schemas.microsoft.com/office/drawing/2014/main" id="{55C10B17-ABB9-C770-CB38-73F44B400BC9}"/>
              </a:ext>
            </a:extLst>
          </p:cNvPr>
          <p:cNvSpPr/>
          <p:nvPr/>
        </p:nvSpPr>
        <p:spPr>
          <a:xfrm>
            <a:off x="6611334" y="38625"/>
            <a:ext cx="5577491" cy="1146119"/>
          </a:xfrm>
          <a:custGeom>
            <a:avLst/>
            <a:gdLst>
              <a:gd name="connsiteX0" fmla="*/ 0 w 969764"/>
              <a:gd name="connsiteY0" fmla="*/ 0 h 5201920"/>
              <a:gd name="connsiteX1" fmla="*/ 969764 w 969764"/>
              <a:gd name="connsiteY1" fmla="*/ 0 h 5201920"/>
              <a:gd name="connsiteX2" fmla="*/ 969764 w 969764"/>
              <a:gd name="connsiteY2" fmla="*/ 5201920 h 5201920"/>
              <a:gd name="connsiteX3" fmla="*/ 0 w 969764"/>
              <a:gd name="connsiteY3" fmla="*/ 5201920 h 5201920"/>
              <a:gd name="connsiteX4" fmla="*/ 0 w 969764"/>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764" h="5201920">
                <a:moveTo>
                  <a:pt x="969764" y="3"/>
                </a:moveTo>
                <a:lnTo>
                  <a:pt x="969764" y="5201917"/>
                </a:lnTo>
                <a:lnTo>
                  <a:pt x="0" y="5201917"/>
                </a:lnTo>
                <a:lnTo>
                  <a:pt x="0" y="3"/>
                </a:lnTo>
                <a:lnTo>
                  <a:pt x="969764" y="3"/>
                </a:lnTo>
                <a:close/>
              </a:path>
            </a:pathLst>
          </a:custGeom>
          <a:solidFill>
            <a:srgbClr val="71130E"/>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586" tIns="123793" rIns="247586" bIns="123793" numCol="1" spcCol="1270" anchor="ctr" anchorCtr="0">
            <a:noAutofit/>
          </a:bodyPr>
          <a:lstStyle/>
          <a:p>
            <a:pPr marL="114266" marR="0" lvl="1" indent="-114266" algn="l" defTabSz="622113"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1" lang="en-US" altLang="ja-JP" sz="1300">
                <a:solidFill>
                  <a:prstClr val="white"/>
                </a:solidFill>
                <a:latin typeface="Arial" pitchFamily="34" charset="0"/>
                <a:ea typeface="ＭＳ Ｐゴシック" panose="020B0600070205080204" pitchFamily="34" charset="-128"/>
                <a:cs typeface="Arial" pitchFamily="34" charset="0"/>
              </a:rPr>
              <a:t>Partners, schedule </a:t>
            </a:r>
            <a:r>
              <a:rPr kumimoji="1" lang="en-US" altLang="ja-JP" sz="1300" b="0" i="0" u="none" strike="noStrike" kern="1200" cap="none" spc="0" normalizeH="0" baseline="0" noProof="0">
                <a:ln>
                  <a:noFill/>
                </a:ln>
                <a:solidFill>
                  <a:prstClr val="white"/>
                </a:solidFill>
                <a:effectLst/>
                <a:uLnTx/>
                <a:uFillTx/>
                <a:latin typeface="Arial" pitchFamily="34" charset="0"/>
                <a:ea typeface="ＭＳ Ｐゴシック" panose="020B0600070205080204" pitchFamily="34" charset="-128"/>
                <a:cs typeface="Arial" pitchFamily="34" charset="0"/>
              </a:rPr>
              <a:t>an NDA call with your Lenovo Channel Team</a:t>
            </a:r>
          </a:p>
        </p:txBody>
      </p:sp>
      <p:sp>
        <p:nvSpPr>
          <p:cNvPr id="12" name="Freeform: Shape 11" descr="Title">
            <a:extLst>
              <a:ext uri="{FF2B5EF4-FFF2-40B4-BE49-F238E27FC236}">
                <a16:creationId xmlns:a16="http://schemas.microsoft.com/office/drawing/2014/main" id="{823E0617-B77F-0C89-79CA-0574E8819E6A}"/>
              </a:ext>
            </a:extLst>
          </p:cNvPr>
          <p:cNvSpPr/>
          <p:nvPr/>
        </p:nvSpPr>
        <p:spPr>
          <a:xfrm>
            <a:off x="4477427" y="1524587"/>
            <a:ext cx="2170277" cy="1709229"/>
          </a:xfrm>
          <a:custGeom>
            <a:avLst/>
            <a:gdLst>
              <a:gd name="connsiteX0" fmla="*/ 0 w 2926080"/>
              <a:gd name="connsiteY0" fmla="*/ 0 h 1212205"/>
              <a:gd name="connsiteX1" fmla="*/ 2926080 w 2926080"/>
              <a:gd name="connsiteY1" fmla="*/ 0 h 1212205"/>
              <a:gd name="connsiteX2" fmla="*/ 2926080 w 2926080"/>
              <a:gd name="connsiteY2" fmla="*/ 1212205 h 1212205"/>
              <a:gd name="connsiteX3" fmla="*/ 0 w 2926080"/>
              <a:gd name="connsiteY3" fmla="*/ 1212205 h 1212205"/>
              <a:gd name="connsiteX4" fmla="*/ 0 w 2926080"/>
              <a:gd name="connsiteY4" fmla="*/ 0 h 1212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212205">
                <a:moveTo>
                  <a:pt x="0" y="0"/>
                </a:moveTo>
                <a:lnTo>
                  <a:pt x="2926080" y="0"/>
                </a:lnTo>
                <a:lnTo>
                  <a:pt x="2926080" y="1212205"/>
                </a:lnTo>
                <a:lnTo>
                  <a:pt x="0" y="1212205"/>
                </a:lnTo>
                <a:lnTo>
                  <a:pt x="0" y="0"/>
                </a:lnTo>
                <a:close/>
              </a:path>
            </a:pathLst>
          </a:custGeom>
          <a:solidFill>
            <a:srgbClr val="7218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44" tIns="30472" rIns="60944" bIns="30472" numCol="1" spcCol="1270" anchor="ctr" anchorCtr="0">
            <a:noAutofit/>
          </a:bodyPr>
          <a:lstStyle/>
          <a:p>
            <a:pPr marL="0" marR="0" lvl="0" indent="0" algn="ctr" defTabSz="710987"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a:ea typeface="+mn-ea"/>
                <a:cs typeface="+mn-cs"/>
              </a:rPr>
              <a:t>MAR 2026</a:t>
            </a:r>
          </a:p>
          <a:p>
            <a:pPr marL="0" marR="0" lvl="0" indent="0" algn="ctr" defTabSz="710987" rtl="0" eaLnBrk="1" fontAlgn="auto" latinLnBrk="0" hangingPunct="1">
              <a:lnSpc>
                <a:spcPct val="90000"/>
              </a:lnSpc>
              <a:spcBef>
                <a:spcPct val="0"/>
              </a:spcBef>
              <a:spcAft>
                <a:spcPct val="35000"/>
              </a:spcAft>
              <a:buClrTx/>
              <a:buSzTx/>
              <a:buFontTx/>
              <a:buNone/>
              <a:tabLst/>
              <a:defRPr/>
            </a:pPr>
            <a:r>
              <a:rPr lang="en-US" sz="1200" b="1">
                <a:solidFill>
                  <a:prstClr val="white"/>
                </a:solidFill>
                <a:latin typeface="Arial"/>
              </a:rPr>
              <a:t>26.1 </a:t>
            </a:r>
          </a:p>
          <a:p>
            <a:pPr marL="0" marR="0" lvl="0" indent="0" algn="ctr" defTabSz="710987" rtl="0" eaLnBrk="1" fontAlgn="auto" latinLnBrk="0" hangingPunct="1">
              <a:lnSpc>
                <a:spcPct val="90000"/>
              </a:lnSpc>
              <a:spcBef>
                <a:spcPct val="0"/>
              </a:spcBef>
              <a:spcAft>
                <a:spcPct val="35000"/>
              </a:spcAft>
              <a:buClrTx/>
              <a:buSzTx/>
              <a:buFontTx/>
              <a:buNone/>
              <a:tabLst/>
              <a:defRPr/>
            </a:pPr>
            <a:r>
              <a:rPr lang="en-US" sz="1200">
                <a:solidFill>
                  <a:schemeClr val="tx2"/>
                </a:solidFill>
                <a:latin typeface="Arial"/>
                <a:hlinkClick r:id="rId3">
                  <a:extLst>
                    <a:ext uri="{A12FA001-AC4F-418D-AE19-62706E023703}">
                      <ahyp:hlinkClr xmlns:ahyp="http://schemas.microsoft.com/office/drawing/2018/hyperlinkcolor" val="tx"/>
                    </a:ext>
                  </a:extLst>
                </a:hlinkClick>
              </a:rPr>
              <a:t>Full details on Highspot</a:t>
            </a:r>
            <a:endParaRPr kumimoji="0" lang="en-US" sz="1200" i="0" u="none" strike="noStrike" kern="1200" cap="none" spc="0" normalizeH="0" baseline="0" noProof="0">
              <a:ln>
                <a:noFill/>
              </a:ln>
              <a:solidFill>
                <a:schemeClr val="tx2"/>
              </a:solidFill>
              <a:effectLst/>
              <a:uLnTx/>
              <a:uFillTx/>
              <a:latin typeface="Arial"/>
              <a:ea typeface="+mn-ea"/>
              <a:cs typeface="+mn-cs"/>
            </a:endParaRPr>
          </a:p>
        </p:txBody>
      </p:sp>
      <p:sp>
        <p:nvSpPr>
          <p:cNvPr id="13" name="Freeform: Shape 12" descr="Bullet points">
            <a:extLst>
              <a:ext uri="{FF2B5EF4-FFF2-40B4-BE49-F238E27FC236}">
                <a16:creationId xmlns:a16="http://schemas.microsoft.com/office/drawing/2014/main" id="{FE051A5C-8F61-80BD-CA1C-82E00DC61615}"/>
              </a:ext>
            </a:extLst>
          </p:cNvPr>
          <p:cNvSpPr/>
          <p:nvPr/>
        </p:nvSpPr>
        <p:spPr>
          <a:xfrm>
            <a:off x="6611334" y="1521826"/>
            <a:ext cx="5577491" cy="1714750"/>
          </a:xfrm>
          <a:custGeom>
            <a:avLst/>
            <a:gdLst>
              <a:gd name="connsiteX0" fmla="*/ 0 w 969764"/>
              <a:gd name="connsiteY0" fmla="*/ 0 h 5201920"/>
              <a:gd name="connsiteX1" fmla="*/ 969764 w 969764"/>
              <a:gd name="connsiteY1" fmla="*/ 0 h 5201920"/>
              <a:gd name="connsiteX2" fmla="*/ 969764 w 969764"/>
              <a:gd name="connsiteY2" fmla="*/ 5201920 h 5201920"/>
              <a:gd name="connsiteX3" fmla="*/ 0 w 969764"/>
              <a:gd name="connsiteY3" fmla="*/ 5201920 h 5201920"/>
              <a:gd name="connsiteX4" fmla="*/ 0 w 969764"/>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764" h="5201920">
                <a:moveTo>
                  <a:pt x="969764" y="3"/>
                </a:moveTo>
                <a:lnTo>
                  <a:pt x="969764" y="5201917"/>
                </a:lnTo>
                <a:lnTo>
                  <a:pt x="0" y="5201917"/>
                </a:lnTo>
                <a:lnTo>
                  <a:pt x="0" y="3"/>
                </a:lnTo>
                <a:lnTo>
                  <a:pt x="969764" y="3"/>
                </a:lnTo>
                <a:close/>
              </a:path>
            </a:pathLst>
          </a:custGeom>
          <a:solidFill>
            <a:srgbClr val="430E12"/>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586" tIns="123793" rIns="247586" bIns="123793" numCol="1" spcCol="1270" anchor="ctr" anchorCtr="0">
            <a:noAutofit/>
          </a:bodyPr>
          <a:lstStyle/>
          <a:p>
            <a:pPr marL="114266" marR="0" lvl="1" indent="-114266" algn="l" defTabSz="622113"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1" lang="en-US" altLang="ja-JP" sz="1400" b="0" i="0" u="none" strike="noStrike" kern="1200" cap="none" spc="0" normalizeH="0" baseline="0" noProof="0">
                <a:ln>
                  <a:noFill/>
                </a:ln>
                <a:solidFill>
                  <a:prstClr val="white"/>
                </a:solidFill>
                <a:effectLst/>
                <a:uLnTx/>
                <a:uFillTx/>
                <a:latin typeface="Arial" pitchFamily="34" charset="0"/>
                <a:ea typeface="ＭＳ Ｐゴシック" panose="020B0600070205080204" pitchFamily="34" charset="-128"/>
                <a:cs typeface="Arial" pitchFamily="34" charset="0"/>
              </a:rPr>
              <a:t>New Starter License and Standard License</a:t>
            </a:r>
          </a:p>
          <a:p>
            <a:pPr marL="114266" marR="0" lvl="1" indent="-114266" algn="l" defTabSz="622113"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1" lang="en-US" altLang="ja-JP" sz="1400" b="0" i="0" u="none" strike="noStrike" kern="1200" cap="none" spc="0" normalizeH="0" baseline="0" noProof="0">
                <a:ln>
                  <a:noFill/>
                </a:ln>
                <a:solidFill>
                  <a:prstClr val="white"/>
                </a:solidFill>
                <a:effectLst/>
                <a:uLnTx/>
                <a:uFillTx/>
                <a:latin typeface="Arial" pitchFamily="34" charset="0"/>
                <a:ea typeface="ＭＳ Ｐゴシック" panose="020B0600070205080204" pitchFamily="34" charset="-128"/>
                <a:cs typeface="Arial" pitchFamily="34" charset="0"/>
              </a:rPr>
              <a:t>Refreshed Trial capabilities for Cloud and On Premise</a:t>
            </a:r>
          </a:p>
          <a:p>
            <a:pPr marL="114266" marR="0" lvl="1" indent="-114266" algn="l" defTabSz="622113"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1" lang="en-US" altLang="ja-JP" sz="1400" b="0" i="0" u="none" strike="noStrike" kern="1200" cap="none" spc="0" normalizeH="0" baseline="0" noProof="0">
                <a:ln>
                  <a:noFill/>
                </a:ln>
                <a:solidFill>
                  <a:prstClr val="white"/>
                </a:solidFill>
                <a:effectLst/>
                <a:uLnTx/>
                <a:uFillTx/>
                <a:latin typeface="Arial" pitchFamily="34" charset="0"/>
                <a:ea typeface="ＭＳ Ｐゴシック" panose="020B0600070205080204" pitchFamily="34" charset="-128"/>
                <a:cs typeface="Arial" pitchFamily="34" charset="0"/>
              </a:rPr>
              <a:t>PowerShell SDK (phase 1)</a:t>
            </a:r>
          </a:p>
          <a:p>
            <a:pPr marL="114266" marR="0" lvl="1" indent="-114266" algn="l" defTabSz="622113"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1" lang="en-US" altLang="ja-JP" sz="1400" b="0" i="0" u="none" strike="noStrike" kern="1200" cap="none" spc="0" normalizeH="0" baseline="0" noProof="0">
                <a:ln>
                  <a:noFill/>
                </a:ln>
                <a:solidFill>
                  <a:prstClr val="white"/>
                </a:solidFill>
                <a:effectLst/>
                <a:uLnTx/>
                <a:uFillTx/>
                <a:latin typeface="Arial" pitchFamily="34" charset="0"/>
                <a:ea typeface="ＭＳ Ｐゴシック" panose="020B0600070205080204" pitchFamily="34" charset="-128"/>
                <a:cs typeface="Arial" pitchFamily="34" charset="0"/>
              </a:rPr>
              <a:t>ServiceNow Integration (phase 1)</a:t>
            </a:r>
          </a:p>
          <a:p>
            <a:pPr marL="114266" marR="0" lvl="1" indent="-114266" algn="l" defTabSz="622113"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1" lang="en-US" altLang="ja-JP" sz="1400" b="0" i="0" u="none" strike="noStrike" kern="1200" cap="none" spc="0" normalizeH="0" baseline="0" noProof="0">
                <a:ln>
                  <a:noFill/>
                </a:ln>
                <a:solidFill>
                  <a:prstClr val="white"/>
                </a:solidFill>
                <a:effectLst/>
                <a:uLnTx/>
                <a:uFillTx/>
                <a:latin typeface="Arial" pitchFamily="34" charset="0"/>
                <a:ea typeface="ＭＳ Ｐゴシック" panose="020B0600070205080204" pitchFamily="34" charset="-128"/>
                <a:cs typeface="Arial" pitchFamily="34" charset="0"/>
              </a:rPr>
              <a:t>Showing all warranties for a device</a:t>
            </a:r>
          </a:p>
        </p:txBody>
      </p:sp>
      <p:sp>
        <p:nvSpPr>
          <p:cNvPr id="14" name="Freeform: Shape 13" descr="Title">
            <a:extLst>
              <a:ext uri="{FF2B5EF4-FFF2-40B4-BE49-F238E27FC236}">
                <a16:creationId xmlns:a16="http://schemas.microsoft.com/office/drawing/2014/main" id="{FE8E1B48-A2F1-E236-2886-2030B0E6FB7F}"/>
              </a:ext>
            </a:extLst>
          </p:cNvPr>
          <p:cNvSpPr/>
          <p:nvPr/>
        </p:nvSpPr>
        <p:spPr>
          <a:xfrm>
            <a:off x="4477908" y="3320623"/>
            <a:ext cx="2169788" cy="1700644"/>
          </a:xfrm>
          <a:custGeom>
            <a:avLst/>
            <a:gdLst>
              <a:gd name="connsiteX0" fmla="*/ 0 w 2926080"/>
              <a:gd name="connsiteY0" fmla="*/ 0 h 1212205"/>
              <a:gd name="connsiteX1" fmla="*/ 2926080 w 2926080"/>
              <a:gd name="connsiteY1" fmla="*/ 0 h 1212205"/>
              <a:gd name="connsiteX2" fmla="*/ 2926080 w 2926080"/>
              <a:gd name="connsiteY2" fmla="*/ 1212205 h 1212205"/>
              <a:gd name="connsiteX3" fmla="*/ 0 w 2926080"/>
              <a:gd name="connsiteY3" fmla="*/ 1212205 h 1212205"/>
              <a:gd name="connsiteX4" fmla="*/ 0 w 2926080"/>
              <a:gd name="connsiteY4" fmla="*/ 0 h 1212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212205">
                <a:moveTo>
                  <a:pt x="0" y="0"/>
                </a:moveTo>
                <a:lnTo>
                  <a:pt x="2926080" y="0"/>
                </a:lnTo>
                <a:lnTo>
                  <a:pt x="2926080" y="1212205"/>
                </a:lnTo>
                <a:lnTo>
                  <a:pt x="0" y="1212205"/>
                </a:lnTo>
                <a:lnTo>
                  <a:pt x="0" y="0"/>
                </a:lnTo>
                <a:close/>
              </a:path>
            </a:pathLst>
          </a:custGeom>
          <a:solidFill>
            <a:srgbClr val="1B277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44" tIns="30472" rIns="60944" bIns="30472" numCol="1" spcCol="1270" anchor="ctr" anchorCtr="0">
            <a:noAutofit/>
          </a:bodyPr>
          <a:lstStyle/>
          <a:p>
            <a:pPr marL="0" marR="0" lvl="0" indent="0" algn="ctr" defTabSz="710987"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a:ea typeface="+mn-ea"/>
                <a:cs typeface="+mn-cs"/>
              </a:rPr>
              <a:t>DEC 2025</a:t>
            </a:r>
          </a:p>
          <a:p>
            <a:pPr marL="0" marR="0" lvl="0" indent="0" algn="ctr" defTabSz="710987" rtl="0" eaLnBrk="1" fontAlgn="auto" latinLnBrk="0" hangingPunct="1">
              <a:lnSpc>
                <a:spcPct val="90000"/>
              </a:lnSpc>
              <a:spcBef>
                <a:spcPct val="0"/>
              </a:spcBef>
              <a:spcAft>
                <a:spcPct val="35000"/>
              </a:spcAft>
              <a:buClrTx/>
              <a:buSzTx/>
              <a:buFontTx/>
              <a:buNone/>
              <a:tabLst/>
              <a:defRPr/>
            </a:pPr>
            <a:r>
              <a:rPr lang="en-US" sz="1200" b="1">
                <a:solidFill>
                  <a:prstClr val="white"/>
                </a:solidFill>
                <a:latin typeface="Arial"/>
              </a:rPr>
              <a:t>25.3 </a:t>
            </a:r>
          </a:p>
          <a:p>
            <a:pPr marL="0" marR="0" lvl="0" indent="0" algn="ctr" defTabSz="710987" rtl="0" eaLnBrk="1" fontAlgn="auto" latinLnBrk="0" hangingPunct="1">
              <a:lnSpc>
                <a:spcPct val="90000"/>
              </a:lnSpc>
              <a:spcBef>
                <a:spcPct val="0"/>
              </a:spcBef>
              <a:spcAft>
                <a:spcPct val="35000"/>
              </a:spcAft>
              <a:buClrTx/>
              <a:buSzTx/>
              <a:buFontTx/>
              <a:buNone/>
              <a:tabLst/>
              <a:defRPr/>
            </a:pPr>
            <a:r>
              <a:rPr lang="en-US" sz="1200">
                <a:solidFill>
                  <a:schemeClr val="tx2"/>
                </a:solidFill>
                <a:latin typeface="Arial"/>
                <a:hlinkClick r:id="rId4">
                  <a:extLst>
                    <a:ext uri="{A12FA001-AC4F-418D-AE19-62706E023703}">
                      <ahyp:hlinkClr xmlns:ahyp="http://schemas.microsoft.com/office/drawing/2018/hyperlinkcolor" val="tx"/>
                    </a:ext>
                  </a:extLst>
                </a:hlinkClick>
              </a:rPr>
              <a:t>Full details on Highspot</a:t>
            </a:r>
            <a:endParaRPr kumimoji="0" lang="en-US" sz="1200" i="0" u="none" strike="noStrike" kern="1200" cap="none" spc="0" normalizeH="0" baseline="0" noProof="0">
              <a:ln>
                <a:noFill/>
              </a:ln>
              <a:solidFill>
                <a:schemeClr val="tx2"/>
              </a:solidFill>
              <a:effectLst/>
              <a:uLnTx/>
              <a:uFillTx/>
              <a:latin typeface="Arial"/>
              <a:ea typeface="+mn-ea"/>
              <a:cs typeface="+mn-cs"/>
            </a:endParaRPr>
          </a:p>
        </p:txBody>
      </p:sp>
      <p:sp>
        <p:nvSpPr>
          <p:cNvPr id="15" name="Freeform: Shape 14" descr="Bullet points">
            <a:extLst>
              <a:ext uri="{FF2B5EF4-FFF2-40B4-BE49-F238E27FC236}">
                <a16:creationId xmlns:a16="http://schemas.microsoft.com/office/drawing/2014/main" id="{AB3B1A07-85C2-A62E-1994-0FA6AD3CD314}"/>
              </a:ext>
            </a:extLst>
          </p:cNvPr>
          <p:cNvSpPr/>
          <p:nvPr/>
        </p:nvSpPr>
        <p:spPr>
          <a:xfrm>
            <a:off x="6611334" y="3320623"/>
            <a:ext cx="5577981" cy="1700644"/>
          </a:xfrm>
          <a:custGeom>
            <a:avLst/>
            <a:gdLst>
              <a:gd name="connsiteX0" fmla="*/ 0 w 969764"/>
              <a:gd name="connsiteY0" fmla="*/ 0 h 5201920"/>
              <a:gd name="connsiteX1" fmla="*/ 969764 w 969764"/>
              <a:gd name="connsiteY1" fmla="*/ 0 h 5201920"/>
              <a:gd name="connsiteX2" fmla="*/ 969764 w 969764"/>
              <a:gd name="connsiteY2" fmla="*/ 5201920 h 5201920"/>
              <a:gd name="connsiteX3" fmla="*/ 0 w 969764"/>
              <a:gd name="connsiteY3" fmla="*/ 5201920 h 5201920"/>
              <a:gd name="connsiteX4" fmla="*/ 0 w 969764"/>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764" h="5201920">
                <a:moveTo>
                  <a:pt x="969764" y="3"/>
                </a:moveTo>
                <a:lnTo>
                  <a:pt x="969764" y="5201917"/>
                </a:lnTo>
                <a:lnTo>
                  <a:pt x="0" y="5201917"/>
                </a:lnTo>
                <a:lnTo>
                  <a:pt x="0" y="3"/>
                </a:lnTo>
                <a:lnTo>
                  <a:pt x="969764" y="3"/>
                </a:lnTo>
                <a:close/>
              </a:path>
            </a:pathLst>
          </a:custGeom>
          <a:solidFill>
            <a:srgbClr val="11184F"/>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586" tIns="123793" rIns="247586" bIns="123794" numCol="1" spcCol="1270" anchor="ctr" anchorCtr="0">
            <a:noAutofit/>
          </a:bodyPr>
          <a:lstStyle/>
          <a:p>
            <a:pPr marL="114266" marR="0" lvl="1" indent="-114266" algn="l" defTabSz="622113"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1" lang="en-US" altLang="ja-JP" sz="1400" b="0" i="0" u="none" strike="noStrike" kern="1200" cap="none" spc="0" normalizeH="0" baseline="0" noProof="0">
                <a:ln>
                  <a:noFill/>
                </a:ln>
                <a:solidFill>
                  <a:prstClr val="white"/>
                </a:solidFill>
                <a:effectLst/>
                <a:uLnTx/>
                <a:uFillTx/>
                <a:latin typeface="Arial" pitchFamily="34" charset="0"/>
                <a:ea typeface="ＭＳ Ｐゴシック" panose="020B0600070205080204" pitchFamily="34" charset="-128"/>
                <a:cs typeface="Arial" pitchFamily="34" charset="0"/>
              </a:rPr>
              <a:t>On Premise without internet connection</a:t>
            </a:r>
          </a:p>
          <a:p>
            <a:pPr marL="114266" marR="0" lvl="1" indent="-114266" algn="l" defTabSz="622113"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1" lang="en-US" altLang="ja-JP" sz="1400" b="0" i="0" u="none" strike="noStrike" kern="1200" cap="none" spc="0" normalizeH="0" baseline="0" noProof="0">
                <a:ln>
                  <a:noFill/>
                </a:ln>
                <a:solidFill>
                  <a:prstClr val="white"/>
                </a:solidFill>
                <a:effectLst/>
                <a:uLnTx/>
                <a:uFillTx/>
                <a:latin typeface="Arial" pitchFamily="34" charset="0"/>
                <a:ea typeface="ＭＳ Ｐゴシック" panose="020B0600070205080204" pitchFamily="34" charset="-128"/>
                <a:cs typeface="Arial" pitchFamily="34" charset="0"/>
              </a:rPr>
              <a:t>OS Deployment (phase 1)</a:t>
            </a:r>
          </a:p>
          <a:p>
            <a:pPr marL="114266" marR="0" lvl="1" indent="-114266" algn="l" defTabSz="622113"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1" lang="en-US" altLang="ja-JP" sz="1400" b="0" i="0" u="none" strike="noStrike" kern="1200" cap="none" spc="0" normalizeH="0" baseline="0" noProof="0">
                <a:ln>
                  <a:noFill/>
                </a:ln>
                <a:solidFill>
                  <a:prstClr val="white"/>
                </a:solidFill>
                <a:effectLst/>
                <a:uLnTx/>
                <a:uFillTx/>
                <a:latin typeface="Arial" pitchFamily="34" charset="0"/>
                <a:ea typeface="ＭＳ Ｐゴシック" panose="020B0600070205080204" pitchFamily="34" charset="-128"/>
                <a:cs typeface="Arial" pitchFamily="34" charset="0"/>
              </a:rPr>
              <a:t>REST API (1st release)</a:t>
            </a:r>
          </a:p>
          <a:p>
            <a:pPr marL="114266" marR="0" lvl="1" indent="-114266" algn="l" defTabSz="622113"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1" lang="en-US" altLang="ja-JP" sz="1400" b="0" i="0" u="none" strike="noStrike" kern="1200" cap="none" spc="0" normalizeH="0" baseline="0" noProof="0">
                <a:ln>
                  <a:noFill/>
                </a:ln>
                <a:solidFill>
                  <a:prstClr val="white"/>
                </a:solidFill>
                <a:effectLst/>
                <a:uLnTx/>
                <a:uFillTx/>
                <a:latin typeface="Arial" pitchFamily="34" charset="0"/>
                <a:ea typeface="ＭＳ Ｐゴシック" panose="020B0600070205080204" pitchFamily="34" charset="-128"/>
                <a:cs typeface="Arial" pitchFamily="34" charset="0"/>
              </a:rPr>
              <a:t>ISO and SOC 2 certs</a:t>
            </a:r>
          </a:p>
          <a:p>
            <a:pPr marL="114266" marR="0" lvl="1" indent="-114266" algn="l" defTabSz="622113"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1" lang="en-US" altLang="ja-JP" sz="1400">
                <a:solidFill>
                  <a:prstClr val="white"/>
                </a:solidFill>
                <a:latin typeface="Arial" pitchFamily="34" charset="0"/>
                <a:ea typeface="ＭＳ Ｐゴシック" panose="020B0600070205080204" pitchFamily="34" charset="-128"/>
                <a:cs typeface="Arial" pitchFamily="34" charset="0"/>
              </a:rPr>
              <a:t>LDAP</a:t>
            </a:r>
            <a:endParaRPr kumimoji="1" lang="en-US" altLang="ja-JP" sz="1400" b="0" i="0" u="none" strike="noStrike" kern="1200" cap="none" spc="0" normalizeH="0" baseline="0" noProof="0">
              <a:ln>
                <a:noFill/>
              </a:ln>
              <a:solidFill>
                <a:prstClr val="white"/>
              </a:solidFill>
              <a:effectLst/>
              <a:uLnTx/>
              <a:uFillTx/>
              <a:latin typeface="Arial" pitchFamily="34" charset="0"/>
              <a:ea typeface="ＭＳ Ｐゴシック" panose="020B0600070205080204" pitchFamily="34" charset="-128"/>
              <a:cs typeface="Arial" pitchFamily="34" charset="0"/>
            </a:endParaRPr>
          </a:p>
        </p:txBody>
      </p:sp>
      <p:sp>
        <p:nvSpPr>
          <p:cNvPr id="6" name="Text Placeholder 5">
            <a:extLst>
              <a:ext uri="{FF2B5EF4-FFF2-40B4-BE49-F238E27FC236}">
                <a16:creationId xmlns:a16="http://schemas.microsoft.com/office/drawing/2014/main" id="{3FF72C1D-0FFD-4C32-BD76-FB8B0EF16A5A}"/>
              </a:ext>
            </a:extLst>
          </p:cNvPr>
          <p:cNvSpPr>
            <a:spLocks noGrp="1"/>
          </p:cNvSpPr>
          <p:nvPr>
            <p:ph type="body" sz="quarter" idx="18"/>
          </p:nvPr>
        </p:nvSpPr>
        <p:spPr>
          <a:xfrm>
            <a:off x="723836" y="1847767"/>
            <a:ext cx="3427123" cy="1436465"/>
          </a:xfrm>
        </p:spPr>
        <p:txBody>
          <a:bodyPr/>
          <a:lstStyle/>
          <a:p>
            <a:r>
              <a:rPr lang="en-US">
                <a:solidFill>
                  <a:schemeClr val="bg1"/>
                </a:solidFill>
              </a:rPr>
              <a:t>XClarity One </a:t>
            </a:r>
            <a:r>
              <a:rPr lang="en-US">
                <a:solidFill>
                  <a:schemeClr val="accent6">
                    <a:lumMod val="10000"/>
                    <a:lumOff val="90000"/>
                  </a:schemeClr>
                </a:solidFill>
              </a:rPr>
              <a:t>Readiness</a:t>
            </a:r>
            <a:r>
              <a:rPr lang="en-US">
                <a:solidFill>
                  <a:schemeClr val="bg1"/>
                </a:solidFill>
              </a:rPr>
              <a:t> Check</a:t>
            </a:r>
          </a:p>
        </p:txBody>
      </p:sp>
      <p:sp>
        <p:nvSpPr>
          <p:cNvPr id="4" name="Content Placeholder 3">
            <a:extLst>
              <a:ext uri="{FF2B5EF4-FFF2-40B4-BE49-F238E27FC236}">
                <a16:creationId xmlns:a16="http://schemas.microsoft.com/office/drawing/2014/main" id="{AEE40AF4-AF88-4EA7-9690-758B47D23DDA}"/>
              </a:ext>
            </a:extLst>
          </p:cNvPr>
          <p:cNvSpPr>
            <a:spLocks noGrp="1"/>
          </p:cNvSpPr>
          <p:nvPr>
            <p:ph sz="half" idx="1"/>
          </p:nvPr>
        </p:nvSpPr>
        <p:spPr>
          <a:xfrm>
            <a:off x="742124" y="3809344"/>
            <a:ext cx="3427123" cy="1183280"/>
          </a:xfrm>
        </p:spPr>
        <p:txBody>
          <a:bodyPr/>
          <a:lstStyle/>
          <a:p>
            <a:pPr marL="0" indent="0">
              <a:buNone/>
            </a:pPr>
            <a:r>
              <a:rPr lang="en-US" sz="2000">
                <a:solidFill>
                  <a:schemeClr val="bg1"/>
                </a:solidFill>
              </a:rPr>
              <a:t>XClarity One has added many capabilities with each release.</a:t>
            </a:r>
          </a:p>
        </p:txBody>
      </p:sp>
      <p:sp>
        <p:nvSpPr>
          <p:cNvPr id="3" name="Title 2">
            <a:extLst>
              <a:ext uri="{FF2B5EF4-FFF2-40B4-BE49-F238E27FC236}">
                <a16:creationId xmlns:a16="http://schemas.microsoft.com/office/drawing/2014/main" id="{18AA0E54-28CC-4375-B91B-8028E5362246}"/>
              </a:ext>
            </a:extLst>
          </p:cNvPr>
          <p:cNvSpPr>
            <a:spLocks noGrp="1"/>
          </p:cNvSpPr>
          <p:nvPr>
            <p:ph type="title" idx="4294967295"/>
          </p:nvPr>
        </p:nvSpPr>
        <p:spPr>
          <a:xfrm>
            <a:off x="9729788" y="6867525"/>
            <a:ext cx="2459037" cy="244475"/>
          </a:xfrm>
          <a:prstGeom prst="rect">
            <a:avLst/>
          </a:prstGeom>
        </p:spPr>
        <p:txBody>
          <a:bodyPr/>
          <a:lstStyle/>
          <a:p>
            <a:pPr algn="r"/>
            <a:r>
              <a:rPr lang="en-US" sz="800">
                <a:solidFill>
                  <a:srgbClr val="E6E6E6"/>
                </a:solidFill>
              </a:rPr>
              <a:t>Content and right table layout</a:t>
            </a:r>
          </a:p>
        </p:txBody>
      </p:sp>
      <p:sp>
        <p:nvSpPr>
          <p:cNvPr id="24" name="Freeform: Shape 23" descr="Title">
            <a:extLst>
              <a:ext uri="{FF2B5EF4-FFF2-40B4-BE49-F238E27FC236}">
                <a16:creationId xmlns:a16="http://schemas.microsoft.com/office/drawing/2014/main" id="{3DE7067D-13AA-9E7B-B354-2983C78E5726}"/>
              </a:ext>
            </a:extLst>
          </p:cNvPr>
          <p:cNvSpPr/>
          <p:nvPr/>
        </p:nvSpPr>
        <p:spPr>
          <a:xfrm>
            <a:off x="4477425" y="5110428"/>
            <a:ext cx="2169788" cy="1700644"/>
          </a:xfrm>
          <a:custGeom>
            <a:avLst/>
            <a:gdLst>
              <a:gd name="connsiteX0" fmla="*/ 0 w 2926080"/>
              <a:gd name="connsiteY0" fmla="*/ 0 h 1212205"/>
              <a:gd name="connsiteX1" fmla="*/ 2926080 w 2926080"/>
              <a:gd name="connsiteY1" fmla="*/ 0 h 1212205"/>
              <a:gd name="connsiteX2" fmla="*/ 2926080 w 2926080"/>
              <a:gd name="connsiteY2" fmla="*/ 1212205 h 1212205"/>
              <a:gd name="connsiteX3" fmla="*/ 0 w 2926080"/>
              <a:gd name="connsiteY3" fmla="*/ 1212205 h 1212205"/>
              <a:gd name="connsiteX4" fmla="*/ 0 w 2926080"/>
              <a:gd name="connsiteY4" fmla="*/ 0 h 1212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212205">
                <a:moveTo>
                  <a:pt x="0" y="0"/>
                </a:moveTo>
                <a:lnTo>
                  <a:pt x="2926080" y="0"/>
                </a:lnTo>
                <a:lnTo>
                  <a:pt x="2926080" y="1212205"/>
                </a:lnTo>
                <a:lnTo>
                  <a:pt x="0" y="1212205"/>
                </a:lnTo>
                <a:lnTo>
                  <a:pt x="0" y="0"/>
                </a:lnTo>
                <a:close/>
              </a:path>
            </a:pathLst>
          </a:custGeom>
          <a:solidFill>
            <a:srgbClr val="7A12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44" tIns="30472" rIns="60944" bIns="30472" numCol="1" spcCol="1270" anchor="ctr" anchorCtr="0">
            <a:noAutofit/>
          </a:bodyPr>
          <a:lstStyle/>
          <a:p>
            <a:pPr marL="0" marR="0" lvl="0" indent="0" algn="ctr" defTabSz="710987" rtl="0" eaLnBrk="1" fontAlgn="auto" latinLnBrk="0" hangingPunct="1">
              <a:lnSpc>
                <a:spcPct val="90000"/>
              </a:lnSpc>
              <a:spcBef>
                <a:spcPct val="0"/>
              </a:spcBef>
              <a:spcAft>
                <a:spcPct val="35000"/>
              </a:spcAft>
              <a:buClrTx/>
              <a:buSzTx/>
              <a:buFontTx/>
              <a:buNone/>
              <a:tabLst/>
              <a:defRPr/>
            </a:pPr>
            <a:r>
              <a:rPr lang="en-US" sz="1800" b="1">
                <a:solidFill>
                  <a:prstClr val="white"/>
                </a:solidFill>
                <a:latin typeface="Arial"/>
              </a:rPr>
              <a:t>SEP</a:t>
            </a:r>
            <a:r>
              <a:rPr kumimoji="0" lang="en-US" sz="1800" b="1" i="0" u="none" strike="noStrike" kern="1200" cap="none" spc="0" normalizeH="0" baseline="0" noProof="0">
                <a:ln>
                  <a:noFill/>
                </a:ln>
                <a:solidFill>
                  <a:prstClr val="white"/>
                </a:solidFill>
                <a:effectLst/>
                <a:uLnTx/>
                <a:uFillTx/>
                <a:latin typeface="Arial"/>
                <a:ea typeface="+mn-ea"/>
                <a:cs typeface="+mn-cs"/>
              </a:rPr>
              <a:t> 2025</a:t>
            </a:r>
          </a:p>
          <a:p>
            <a:pPr marL="0" marR="0" lvl="0" indent="0" algn="ctr" defTabSz="710987" rtl="0" eaLnBrk="1" fontAlgn="auto" latinLnBrk="0" hangingPunct="1">
              <a:lnSpc>
                <a:spcPct val="90000"/>
              </a:lnSpc>
              <a:spcBef>
                <a:spcPct val="0"/>
              </a:spcBef>
              <a:spcAft>
                <a:spcPct val="35000"/>
              </a:spcAft>
              <a:buClrTx/>
              <a:buSzTx/>
              <a:buFontTx/>
              <a:buNone/>
              <a:tabLst/>
              <a:defRPr/>
            </a:pPr>
            <a:r>
              <a:rPr lang="en-US" sz="1200" b="1">
                <a:solidFill>
                  <a:prstClr val="white"/>
                </a:solidFill>
                <a:latin typeface="Arial"/>
              </a:rPr>
              <a:t>25.2 </a:t>
            </a:r>
          </a:p>
          <a:p>
            <a:pPr marL="0" marR="0" lvl="0" indent="0" algn="ctr" defTabSz="710987" rtl="0" eaLnBrk="1" fontAlgn="auto" latinLnBrk="0" hangingPunct="1">
              <a:lnSpc>
                <a:spcPct val="90000"/>
              </a:lnSpc>
              <a:spcBef>
                <a:spcPct val="0"/>
              </a:spcBef>
              <a:spcAft>
                <a:spcPct val="35000"/>
              </a:spcAft>
              <a:buClrTx/>
              <a:buSzTx/>
              <a:buFontTx/>
              <a:buNone/>
              <a:tabLst/>
              <a:defRPr/>
            </a:pPr>
            <a:r>
              <a:rPr lang="en-US" sz="1200">
                <a:solidFill>
                  <a:schemeClr val="tx2"/>
                </a:solidFill>
                <a:latin typeface="Arial"/>
                <a:hlinkClick r:id="rId5">
                  <a:extLst>
                    <a:ext uri="{A12FA001-AC4F-418D-AE19-62706E023703}">
                      <ahyp:hlinkClr xmlns:ahyp="http://schemas.microsoft.com/office/drawing/2018/hyperlinkcolor" val="tx"/>
                    </a:ext>
                  </a:extLst>
                </a:hlinkClick>
              </a:rPr>
              <a:t>Full details on Highspot</a:t>
            </a:r>
            <a:endParaRPr kumimoji="0" lang="en-US" sz="1200" i="0" u="none" strike="noStrike" kern="1200" cap="none" spc="0" normalizeH="0" baseline="0" noProof="0">
              <a:ln>
                <a:noFill/>
              </a:ln>
              <a:solidFill>
                <a:schemeClr val="tx2"/>
              </a:solidFill>
              <a:effectLst/>
              <a:uLnTx/>
              <a:uFillTx/>
              <a:latin typeface="Arial"/>
              <a:ea typeface="+mn-ea"/>
              <a:cs typeface="+mn-cs"/>
            </a:endParaRPr>
          </a:p>
        </p:txBody>
      </p:sp>
      <p:sp>
        <p:nvSpPr>
          <p:cNvPr id="25" name="Freeform: Shape 24" descr="Bullet points">
            <a:extLst>
              <a:ext uri="{FF2B5EF4-FFF2-40B4-BE49-F238E27FC236}">
                <a16:creationId xmlns:a16="http://schemas.microsoft.com/office/drawing/2014/main" id="{9CD9DC07-0E0D-5503-82DD-48F830203758}"/>
              </a:ext>
            </a:extLst>
          </p:cNvPr>
          <p:cNvSpPr/>
          <p:nvPr/>
        </p:nvSpPr>
        <p:spPr>
          <a:xfrm>
            <a:off x="6610851" y="5110428"/>
            <a:ext cx="5577981" cy="1700644"/>
          </a:xfrm>
          <a:custGeom>
            <a:avLst/>
            <a:gdLst>
              <a:gd name="connsiteX0" fmla="*/ 0 w 969764"/>
              <a:gd name="connsiteY0" fmla="*/ 0 h 5201920"/>
              <a:gd name="connsiteX1" fmla="*/ 969764 w 969764"/>
              <a:gd name="connsiteY1" fmla="*/ 0 h 5201920"/>
              <a:gd name="connsiteX2" fmla="*/ 969764 w 969764"/>
              <a:gd name="connsiteY2" fmla="*/ 5201920 h 5201920"/>
              <a:gd name="connsiteX3" fmla="*/ 0 w 969764"/>
              <a:gd name="connsiteY3" fmla="*/ 5201920 h 5201920"/>
              <a:gd name="connsiteX4" fmla="*/ 0 w 969764"/>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764" h="5201920">
                <a:moveTo>
                  <a:pt x="969764" y="3"/>
                </a:moveTo>
                <a:lnTo>
                  <a:pt x="969764" y="5201917"/>
                </a:lnTo>
                <a:lnTo>
                  <a:pt x="0" y="5201917"/>
                </a:lnTo>
                <a:lnTo>
                  <a:pt x="0" y="3"/>
                </a:lnTo>
                <a:lnTo>
                  <a:pt x="969764" y="3"/>
                </a:lnTo>
                <a:close/>
              </a:path>
            </a:pathLst>
          </a:custGeom>
          <a:solidFill>
            <a:srgbClr val="521440"/>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586" tIns="123793" rIns="247586" bIns="123794" numCol="1" spcCol="1270" anchor="ctr" anchorCtr="0">
            <a:noAutofit/>
          </a:bodyPr>
          <a:lstStyle/>
          <a:p>
            <a:pPr marL="114266" marR="0" lvl="1" indent="-114266" algn="l" defTabSz="622113"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1" lang="en-US" altLang="ja-JP" sz="1400" b="0" i="0" u="none" strike="noStrike" kern="1200" cap="none" spc="0" normalizeH="0" baseline="0" noProof="0">
                <a:ln>
                  <a:noFill/>
                </a:ln>
                <a:solidFill>
                  <a:prstClr val="white"/>
                </a:solidFill>
                <a:effectLst/>
                <a:uLnTx/>
                <a:uFillTx/>
                <a:latin typeface="Arial" pitchFamily="34" charset="0"/>
                <a:ea typeface="ＭＳ Ｐゴシック" panose="020B0600070205080204" pitchFamily="34" charset="-128"/>
                <a:cs typeface="Arial" pitchFamily="34" charset="0"/>
              </a:rPr>
              <a:t>On Premise support</a:t>
            </a:r>
          </a:p>
          <a:p>
            <a:pPr marL="114266" marR="0" lvl="1" indent="-114266" algn="l" defTabSz="622113"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1" lang="en-US" altLang="ja-JP" sz="1400" b="0" i="0" u="none" strike="noStrike" kern="1200" cap="none" spc="0" normalizeH="0" baseline="0" noProof="0">
                <a:ln>
                  <a:noFill/>
                </a:ln>
                <a:solidFill>
                  <a:prstClr val="white"/>
                </a:solidFill>
                <a:effectLst/>
                <a:uLnTx/>
                <a:uFillTx/>
                <a:latin typeface="Arial" pitchFamily="34" charset="0"/>
                <a:ea typeface="ＭＳ Ｐゴシック" panose="020B0600070205080204" pitchFamily="34" charset="-128"/>
                <a:cs typeface="Arial" pitchFamily="34" charset="0"/>
              </a:rPr>
              <a:t>UI Improvements</a:t>
            </a:r>
          </a:p>
          <a:p>
            <a:pPr marL="114266" marR="0" lvl="1" indent="-114266" algn="l" defTabSz="622113"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1" lang="en-US" altLang="ja-JP" sz="1400" b="0" i="0" u="none" strike="noStrike" kern="1200" cap="none" spc="0" normalizeH="0" baseline="0" noProof="0">
                <a:ln>
                  <a:noFill/>
                </a:ln>
                <a:solidFill>
                  <a:prstClr val="white"/>
                </a:solidFill>
                <a:effectLst/>
                <a:uLnTx/>
                <a:uFillTx/>
                <a:latin typeface="Arial" pitchFamily="34" charset="0"/>
                <a:ea typeface="ＭＳ Ｐゴシック" panose="020B0600070205080204" pitchFamily="34" charset="-128"/>
                <a:cs typeface="Arial" pitchFamily="34" charset="0"/>
              </a:rPr>
              <a:t>Device Settings (Config Patterns) added to templates</a:t>
            </a:r>
          </a:p>
          <a:p>
            <a:pPr marL="114266" marR="0" lvl="1" indent="-114266" algn="l" defTabSz="622113"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1" lang="en-US" altLang="ja-JP" sz="1400" b="0" i="0" u="none" strike="noStrike" kern="1200" cap="none" spc="0" normalizeH="0" baseline="0" noProof="0">
                <a:ln>
                  <a:noFill/>
                </a:ln>
                <a:solidFill>
                  <a:prstClr val="white"/>
                </a:solidFill>
                <a:effectLst/>
                <a:uLnTx/>
                <a:uFillTx/>
                <a:latin typeface="Arial" pitchFamily="34" charset="0"/>
                <a:ea typeface="ＭＳ Ｐゴシック" panose="020B0600070205080204" pitchFamily="34" charset="-128"/>
                <a:cs typeface="Arial" pitchFamily="34" charset="0"/>
              </a:rPr>
              <a:t>Federation improvements</a:t>
            </a:r>
          </a:p>
          <a:p>
            <a:pPr marL="114266" marR="0" lvl="1" indent="-114266" algn="l" defTabSz="622113" rtl="0" eaLnBrk="1" fontAlgn="auto" latinLnBrk="0" hangingPunct="1">
              <a:lnSpc>
                <a:spcPct val="150000"/>
              </a:lnSpc>
              <a:spcBef>
                <a:spcPct val="0"/>
              </a:spcBef>
              <a:spcAft>
                <a:spcPct val="15000"/>
              </a:spcAft>
              <a:buClrTx/>
              <a:buSzTx/>
              <a:buFont typeface="Arial" panose="020B0604020202020204" pitchFamily="34" charset="0"/>
              <a:buChar char="•"/>
              <a:tabLst/>
              <a:defRPr/>
            </a:pPr>
            <a:r>
              <a:rPr kumimoji="1" lang="en-US" altLang="ja-JP" sz="1400">
                <a:solidFill>
                  <a:prstClr val="white"/>
                </a:solidFill>
                <a:latin typeface="Arial" pitchFamily="34" charset="0"/>
                <a:ea typeface="ＭＳ Ｐゴシック" panose="020B0600070205080204" pitchFamily="34" charset="-128"/>
                <a:cs typeface="Arial" pitchFamily="34" charset="0"/>
              </a:rPr>
              <a:t>Table filtering</a:t>
            </a:r>
            <a:endParaRPr kumimoji="1" lang="en-US" altLang="ja-JP" sz="1400" b="0" i="0" u="none" strike="noStrike" kern="1200" cap="none" spc="0" normalizeH="0" baseline="0" noProof="0">
              <a:ln>
                <a:noFill/>
              </a:ln>
              <a:solidFill>
                <a:prstClr val="white"/>
              </a:solidFill>
              <a:effectLst/>
              <a:uLnTx/>
              <a:uFillTx/>
              <a:latin typeface="Arial" pitchFamily="34" charset="0"/>
              <a:ea typeface="ＭＳ Ｐゴシック" panose="020B0600070205080204" pitchFamily="34" charset="-128"/>
              <a:cs typeface="Arial" pitchFamily="34" charset="0"/>
            </a:endParaRPr>
          </a:p>
        </p:txBody>
      </p:sp>
      <p:pic>
        <p:nvPicPr>
          <p:cNvPr id="26" name="Graphic 25" descr="Right pointing backhand index with solid fill">
            <a:extLst>
              <a:ext uri="{FF2B5EF4-FFF2-40B4-BE49-F238E27FC236}">
                <a16:creationId xmlns:a16="http://schemas.microsoft.com/office/drawing/2014/main" id="{36C0DFCA-C990-9ACE-78A9-B1F35559966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522995" y="460515"/>
            <a:ext cx="457200" cy="457200"/>
          </a:xfrm>
          <a:prstGeom prst="rect">
            <a:avLst/>
          </a:prstGeom>
        </p:spPr>
      </p:pic>
      <p:grpSp>
        <p:nvGrpSpPr>
          <p:cNvPr id="27" name="Group 26">
            <a:extLst>
              <a:ext uri="{FF2B5EF4-FFF2-40B4-BE49-F238E27FC236}">
                <a16:creationId xmlns:a16="http://schemas.microsoft.com/office/drawing/2014/main" id="{BD10658E-44DC-0D80-986F-BD0332C80369}"/>
              </a:ext>
            </a:extLst>
          </p:cNvPr>
          <p:cNvGrpSpPr>
            <a:grpSpLocks noChangeAspect="1"/>
          </p:cNvGrpSpPr>
          <p:nvPr/>
        </p:nvGrpSpPr>
        <p:grpSpPr>
          <a:xfrm>
            <a:off x="760413" y="6348283"/>
            <a:ext cx="777240" cy="259316"/>
            <a:chOff x="547688" y="952500"/>
            <a:chExt cx="12190413" cy="4067175"/>
          </a:xfrm>
        </p:grpSpPr>
        <p:sp>
          <p:nvSpPr>
            <p:cNvPr id="28" name="Rectangle 27">
              <a:extLst>
                <a:ext uri="{FF2B5EF4-FFF2-40B4-BE49-F238E27FC236}">
                  <a16:creationId xmlns:a16="http://schemas.microsoft.com/office/drawing/2014/main" id="{C0F63F31-B48E-8CB2-E145-3F92637B15B6}"/>
                </a:ext>
              </a:extLst>
            </p:cNvPr>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9" name="Freeform 7">
              <a:extLst>
                <a:ext uri="{FF2B5EF4-FFF2-40B4-BE49-F238E27FC236}">
                  <a16:creationId xmlns:a16="http://schemas.microsoft.com/office/drawing/2014/main" id="{33754ABF-C4A9-27C3-3C9C-61BAB92FC041}"/>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0" name="Freeform 8">
              <a:extLst>
                <a:ext uri="{FF2B5EF4-FFF2-40B4-BE49-F238E27FC236}">
                  <a16:creationId xmlns:a16="http://schemas.microsoft.com/office/drawing/2014/main" id="{8CD1AEB8-DC7F-A49C-CF39-2CC03EB48822}"/>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1" name="Freeform 9">
              <a:extLst>
                <a:ext uri="{FF2B5EF4-FFF2-40B4-BE49-F238E27FC236}">
                  <a16:creationId xmlns:a16="http://schemas.microsoft.com/office/drawing/2014/main" id="{552EF8C6-C669-0B7C-94D5-95DA2C0A26EF}"/>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2" name="Freeform 10">
              <a:extLst>
                <a:ext uri="{FF2B5EF4-FFF2-40B4-BE49-F238E27FC236}">
                  <a16:creationId xmlns:a16="http://schemas.microsoft.com/office/drawing/2014/main" id="{842828A8-0431-E1B1-BAF6-7CF3CDC7C3C7}"/>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3" name="Freeform 10">
              <a:extLst>
                <a:ext uri="{FF2B5EF4-FFF2-40B4-BE49-F238E27FC236}">
                  <a16:creationId xmlns:a16="http://schemas.microsoft.com/office/drawing/2014/main" id="{F1AF0032-9D1B-49C0-9A28-4AFFAB27261D}"/>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4" name="Freeform 11">
              <a:extLst>
                <a:ext uri="{FF2B5EF4-FFF2-40B4-BE49-F238E27FC236}">
                  <a16:creationId xmlns:a16="http://schemas.microsoft.com/office/drawing/2014/main" id="{9C4C879D-2305-A0CC-DF57-565EBB6ED141}"/>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35" name="TextBox 34">
            <a:extLst>
              <a:ext uri="{FF2B5EF4-FFF2-40B4-BE49-F238E27FC236}">
                <a16:creationId xmlns:a16="http://schemas.microsoft.com/office/drawing/2014/main" id="{B8A446CD-31BF-4C3C-FBF7-CF2FB2777B60}"/>
              </a:ext>
            </a:extLst>
          </p:cNvPr>
          <p:cNvSpPr txBox="1"/>
          <p:nvPr/>
        </p:nvSpPr>
        <p:spPr>
          <a:xfrm>
            <a:off x="1603459" y="6400806"/>
            <a:ext cx="4113728" cy="153848"/>
          </a:xfrm>
          <a:prstGeom prst="rect">
            <a:avLst/>
          </a:prstGeom>
          <a:noFill/>
        </p:spPr>
        <p:txBody>
          <a:bodyPr wrap="square" lIns="0" tIns="0" rIns="0" bIns="0" rtlCol="0">
            <a:spAutoFit/>
          </a:bodyPr>
          <a:lstStyle/>
          <a:p>
            <a:pPr defTabSz="1218621">
              <a:defRPr/>
            </a:pPr>
            <a:r>
              <a:rPr lang="en-US" sz="1000">
                <a:solidFill>
                  <a:prstClr val="white"/>
                </a:solidFill>
                <a:latin typeface="Arial"/>
                <a:cs typeface="Arial" pitchFamily="34" charset="0"/>
              </a:rPr>
              <a:t>2026 Lenovo. All rights reserved.</a:t>
            </a:r>
          </a:p>
        </p:txBody>
      </p:sp>
    </p:spTree>
    <p:extLst>
      <p:ext uri="{BB962C8B-B14F-4D97-AF65-F5344CB8AC3E}">
        <p14:creationId xmlns:p14="http://schemas.microsoft.com/office/powerpoint/2010/main" val="1242971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B0EF3-787C-B12F-85B5-D349C0617753}"/>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5E087C1A-0F70-B35D-8228-9B50D7919948}"/>
              </a:ext>
            </a:extLst>
          </p:cNvPr>
          <p:cNvSpPr/>
          <p:nvPr/>
        </p:nvSpPr>
        <p:spPr>
          <a:xfrm flipV="1">
            <a:off x="1588" y="893"/>
            <a:ext cx="12185651" cy="6856214"/>
          </a:xfrm>
          <a:prstGeom prst="rect">
            <a:avLst/>
          </a:prstGeom>
          <a:blipFill>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82832" tIns="182832" rIns="182832" bIns="182832" rtlCol="0" anchor="t"/>
          <a:lstStyle/>
          <a:p>
            <a:pPr defTabSz="1218621">
              <a:defRPr/>
            </a:pPr>
            <a:endParaRPr lang="en-US" sz="1600">
              <a:solidFill>
                <a:prstClr val="white"/>
              </a:solidFill>
              <a:latin typeface="Arial"/>
            </a:endParaRPr>
          </a:p>
        </p:txBody>
      </p:sp>
      <p:sp>
        <p:nvSpPr>
          <p:cNvPr id="25" name="Slide Number Placeholder 3">
            <a:extLst>
              <a:ext uri="{FF2B5EF4-FFF2-40B4-BE49-F238E27FC236}">
                <a16:creationId xmlns:a16="http://schemas.microsoft.com/office/drawing/2014/main" id="{A2608159-4559-8BAE-8B65-DA0362864B19}"/>
              </a:ext>
            </a:extLst>
          </p:cNvPr>
          <p:cNvSpPr txBox="1">
            <a:spLocks/>
          </p:cNvSpPr>
          <p:nvPr/>
        </p:nvSpPr>
        <p:spPr bwMode="gray">
          <a:xfrm>
            <a:off x="11668261" y="6400028"/>
            <a:ext cx="438036" cy="155534"/>
          </a:xfrm>
          <a:prstGeom prst="rect">
            <a:avLst/>
          </a:prstGeom>
        </p:spPr>
        <p:txBody>
          <a:bodyPr vert="horz" lIns="0" tIns="0" rIns="0" bIns="0" rtlCol="0" anchor="ctr" anchorCtr="0">
            <a:noAutofit/>
          </a:bodyPr>
          <a:lstStyle>
            <a:defPPr>
              <a:defRPr lang="en-US"/>
            </a:defPPr>
            <a:lvl1pPr marL="0" indent="0" algn="ctr" defTabSz="1218987" rtl="0" eaLnBrk="1" latinLnBrk="0" hangingPunct="1">
              <a:lnSpc>
                <a:spcPct val="85000"/>
              </a:lnSpc>
              <a:spcBef>
                <a:spcPts val="0"/>
              </a:spcBef>
              <a:buClrTx/>
              <a:buFont typeface="Arial" panose="020B0604020202020204" pitchFamily="34" charset="0"/>
              <a:buNone/>
              <a:defRPr sz="1000" b="0" kern="1200">
                <a:solidFill>
                  <a:schemeClr val="bg1"/>
                </a:solidFill>
                <a:latin typeface="Arial" panose="020B0604020202020204" pitchFamily="34" charset="0"/>
                <a:ea typeface="+mn-ea"/>
                <a:cs typeface="Arial" panose="020B0604020202020204" pitchFamily="34" charset="0"/>
              </a:defRPr>
            </a:lvl1pPr>
            <a:lvl2pPr marL="609493" indent="0" algn="l" defTabSz="1218987" rtl="0" eaLnBrk="1" latinLnBrk="0" hangingPunct="1">
              <a:spcBef>
                <a:spcPct val="20000"/>
              </a:spcBef>
              <a:buClrTx/>
              <a:buFont typeface="Arial" panose="020B0604020202020204" pitchFamily="34" charset="0"/>
              <a:buNone/>
              <a:defRPr sz="2400" b="1" kern="1200">
                <a:solidFill>
                  <a:schemeClr val="tx1"/>
                </a:solidFill>
                <a:latin typeface="+mn-lt"/>
                <a:ea typeface="+mn-ea"/>
                <a:cs typeface="+mn-cs"/>
              </a:defRPr>
            </a:lvl2pPr>
            <a:lvl3pPr marL="1218987" indent="0" algn="l" defTabSz="1218987" rtl="0" eaLnBrk="1" latinLnBrk="0" hangingPunct="1">
              <a:spcBef>
                <a:spcPct val="20000"/>
              </a:spcBef>
              <a:buClrTx/>
              <a:buFont typeface="Arial" panose="020B0604020202020204" pitchFamily="34" charset="0"/>
              <a:buNone/>
              <a:defRPr sz="2400" b="1" kern="1200">
                <a:solidFill>
                  <a:schemeClr val="tx1"/>
                </a:solidFill>
                <a:latin typeface="+mn-lt"/>
                <a:ea typeface="+mn-ea"/>
                <a:cs typeface="+mn-cs"/>
              </a:defRPr>
            </a:lvl3pPr>
            <a:lvl4pPr marL="1828480" indent="0" algn="l" defTabSz="1218987" rtl="0" eaLnBrk="1" latinLnBrk="0" hangingPunct="1">
              <a:spcBef>
                <a:spcPct val="20000"/>
              </a:spcBef>
              <a:buClrTx/>
              <a:buFont typeface="Arial" panose="020B0604020202020204" pitchFamily="34" charset="0"/>
              <a:buNone/>
              <a:defRPr sz="2400" b="1" kern="1200">
                <a:solidFill>
                  <a:schemeClr val="tx1"/>
                </a:solidFill>
                <a:latin typeface="+mn-lt"/>
                <a:ea typeface="+mn-ea"/>
                <a:cs typeface="+mn-cs"/>
              </a:defRPr>
            </a:lvl4pPr>
            <a:lvl5pPr marL="2437973" indent="0" algn="l" defTabSz="1218987" rtl="0" eaLnBrk="1" latinLnBrk="0" hangingPunct="1">
              <a:spcBef>
                <a:spcPct val="20000"/>
              </a:spcBef>
              <a:buClrTx/>
              <a:buFont typeface="Arial" panose="020B0604020202020204" pitchFamily="34" charset="0"/>
              <a:buNone/>
              <a:defRPr sz="2400" b="1" kern="1200">
                <a:solidFill>
                  <a:schemeClr val="tx1"/>
                </a:solidFill>
                <a:latin typeface="+mn-lt"/>
                <a:ea typeface="+mn-ea"/>
                <a:cs typeface="+mn-cs"/>
              </a:defRPr>
            </a:lvl5pPr>
            <a:lvl6pPr marL="3047467" indent="0" algn="l" defTabSz="1218987" rtl="0" eaLnBrk="1" latinLnBrk="0" hangingPunct="1">
              <a:spcBef>
                <a:spcPct val="20000"/>
              </a:spcBef>
              <a:buFont typeface="Arial" pitchFamily="34" charset="0"/>
              <a:buNone/>
              <a:defRPr sz="2400" b="1" kern="1200">
                <a:solidFill>
                  <a:schemeClr val="tx1"/>
                </a:solidFill>
                <a:latin typeface="+mn-lt"/>
                <a:ea typeface="+mn-ea"/>
                <a:cs typeface="+mn-cs"/>
              </a:defRPr>
            </a:lvl6pPr>
            <a:lvl7pPr marL="3656960" indent="0" algn="l" defTabSz="1218987" rtl="0" eaLnBrk="1" latinLnBrk="0" hangingPunct="1">
              <a:spcBef>
                <a:spcPct val="20000"/>
              </a:spcBef>
              <a:buFont typeface="Arial" pitchFamily="34" charset="0"/>
              <a:buNone/>
              <a:defRPr sz="2400" b="1" kern="1200">
                <a:solidFill>
                  <a:schemeClr val="tx1"/>
                </a:solidFill>
                <a:latin typeface="+mn-lt"/>
                <a:ea typeface="+mn-ea"/>
                <a:cs typeface="+mn-cs"/>
              </a:defRPr>
            </a:lvl7pPr>
            <a:lvl8pPr marL="4266453" indent="0" algn="l" defTabSz="1218987" rtl="0" eaLnBrk="1" latinLnBrk="0" hangingPunct="1">
              <a:spcBef>
                <a:spcPct val="20000"/>
              </a:spcBef>
              <a:buFont typeface="Arial" pitchFamily="34" charset="0"/>
              <a:buNone/>
              <a:defRPr sz="2400" b="1" kern="1200">
                <a:solidFill>
                  <a:schemeClr val="tx1"/>
                </a:solidFill>
                <a:latin typeface="+mn-lt"/>
                <a:ea typeface="+mn-ea"/>
                <a:cs typeface="+mn-cs"/>
              </a:defRPr>
            </a:lvl8pPr>
            <a:lvl9pPr marL="4875947" indent="0" algn="l" defTabSz="1218987" rtl="0" eaLnBrk="1" latinLnBrk="0" hangingPunct="1">
              <a:spcBef>
                <a:spcPct val="20000"/>
              </a:spcBef>
              <a:buFont typeface="Arial" pitchFamily="34" charset="0"/>
              <a:buNone/>
              <a:defRPr sz="2400" b="1" kern="1200">
                <a:solidFill>
                  <a:schemeClr val="tx1"/>
                </a:solidFill>
                <a:latin typeface="+mn-lt"/>
                <a:ea typeface="+mn-ea"/>
                <a:cs typeface="+mn-cs"/>
              </a:defRPr>
            </a:lvl9pPr>
          </a:lstStyle>
          <a:p>
            <a:pPr defTabSz="1218621">
              <a:defRPr/>
            </a:pPr>
            <a:fld id="{6D22F896-40B5-4ADD-8801-0D06FADFA095}" type="slidenum">
              <a:rPr lang="en-US">
                <a:solidFill>
                  <a:prstClr val="white"/>
                </a:solidFill>
              </a:rPr>
              <a:pPr defTabSz="1218621">
                <a:defRPr/>
              </a:pPr>
              <a:t>9</a:t>
            </a:fld>
            <a:endParaRPr lang="en-US">
              <a:solidFill>
                <a:prstClr val="white"/>
              </a:solidFill>
            </a:endParaRPr>
          </a:p>
        </p:txBody>
      </p:sp>
      <p:sp>
        <p:nvSpPr>
          <p:cNvPr id="2" name="Slide Number Placeholder 3">
            <a:extLst>
              <a:ext uri="{FF2B5EF4-FFF2-40B4-BE49-F238E27FC236}">
                <a16:creationId xmlns:a16="http://schemas.microsoft.com/office/drawing/2014/main" id="{B5E224AE-A607-8117-48FE-6BAC60673424}"/>
              </a:ext>
            </a:extLst>
          </p:cNvPr>
          <p:cNvSpPr txBox="1">
            <a:spLocks/>
          </p:cNvSpPr>
          <p:nvPr/>
        </p:nvSpPr>
        <p:spPr>
          <a:xfrm>
            <a:off x="11746967" y="6472366"/>
            <a:ext cx="438684" cy="15536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255">
              <a:defRPr/>
            </a:pPr>
            <a:fld id="{6D22F896-40B5-4ADD-8801-0D06FADFA095}" type="slidenum">
              <a:rPr lang="en-US" sz="1799">
                <a:solidFill>
                  <a:prstClr val="white"/>
                </a:solidFill>
                <a:latin typeface="Arial"/>
              </a:rPr>
              <a:pPr defTabSz="1218255">
                <a:defRPr/>
              </a:pPr>
              <a:t>9</a:t>
            </a:fld>
            <a:endParaRPr lang="en-US" sz="1799">
              <a:solidFill>
                <a:prstClr val="white"/>
              </a:solidFill>
              <a:latin typeface="Arial"/>
            </a:endParaRPr>
          </a:p>
        </p:txBody>
      </p:sp>
      <p:sp>
        <p:nvSpPr>
          <p:cNvPr id="5" name="Text Placeholder 1">
            <a:extLst>
              <a:ext uri="{FF2B5EF4-FFF2-40B4-BE49-F238E27FC236}">
                <a16:creationId xmlns:a16="http://schemas.microsoft.com/office/drawing/2014/main" id="{60650366-858F-9E5E-A94E-5B98AFE2D856}"/>
              </a:ext>
            </a:extLst>
          </p:cNvPr>
          <p:cNvSpPr txBox="1">
            <a:spLocks/>
          </p:cNvSpPr>
          <p:nvPr/>
        </p:nvSpPr>
        <p:spPr>
          <a:xfrm>
            <a:off x="437818" y="334442"/>
            <a:ext cx="9902427" cy="520538"/>
          </a:xfrm>
          <a:prstGeom prst="rect">
            <a:avLst/>
          </a:prstGeom>
        </p:spPr>
        <p:txBody>
          <a:bodyPr lIns="0" tIns="45684" rIns="91368" bIns="45684" anchor="t">
            <a:noAutofit/>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defTabSz="1217890">
              <a:buNone/>
              <a:defRPr/>
            </a:pPr>
            <a:r>
              <a:rPr lang="en-US" sz="3199" b="1">
                <a:solidFill>
                  <a:prstClr val="white"/>
                </a:solidFill>
                <a:latin typeface="Arial"/>
                <a:cs typeface="Calibri"/>
              </a:rPr>
              <a:t>Top Customer Questions</a:t>
            </a:r>
            <a:endParaRPr lang="en-US" sz="3199" b="1">
              <a:solidFill>
                <a:prstClr val="white"/>
              </a:solidFill>
            </a:endParaRPr>
          </a:p>
        </p:txBody>
      </p:sp>
      <p:sp>
        <p:nvSpPr>
          <p:cNvPr id="12" name="TextBox 11">
            <a:extLst>
              <a:ext uri="{FF2B5EF4-FFF2-40B4-BE49-F238E27FC236}">
                <a16:creationId xmlns:a16="http://schemas.microsoft.com/office/drawing/2014/main" id="{A2100B4D-4FEC-721C-4F71-CCB0445318AA}"/>
              </a:ext>
            </a:extLst>
          </p:cNvPr>
          <p:cNvSpPr txBox="1"/>
          <p:nvPr/>
        </p:nvSpPr>
        <p:spPr>
          <a:xfrm>
            <a:off x="1603459" y="6400806"/>
            <a:ext cx="4113728" cy="153848"/>
          </a:xfrm>
          <a:prstGeom prst="rect">
            <a:avLst/>
          </a:prstGeom>
          <a:noFill/>
        </p:spPr>
        <p:txBody>
          <a:bodyPr wrap="square" lIns="0" tIns="0" rIns="0" bIns="0" rtlCol="0">
            <a:spAutoFit/>
          </a:bodyPr>
          <a:lstStyle/>
          <a:p>
            <a:pPr defTabSz="1218621">
              <a:defRPr/>
            </a:pPr>
            <a:r>
              <a:rPr lang="en-US" sz="1000">
                <a:solidFill>
                  <a:prstClr val="white"/>
                </a:solidFill>
                <a:latin typeface="Arial"/>
                <a:cs typeface="Arial" pitchFamily="34" charset="0"/>
              </a:rPr>
              <a:t>2026 Lenovo. All rights reserved.</a:t>
            </a:r>
          </a:p>
        </p:txBody>
      </p:sp>
      <p:pic>
        <p:nvPicPr>
          <p:cNvPr id="13" name="Picture 12">
            <a:extLst>
              <a:ext uri="{FF2B5EF4-FFF2-40B4-BE49-F238E27FC236}">
                <a16:creationId xmlns:a16="http://schemas.microsoft.com/office/drawing/2014/main" id="{A3B3100E-98BA-05DE-054B-2B6620D5E235}"/>
              </a:ext>
            </a:extLst>
          </p:cNvPr>
          <p:cNvPicPr>
            <a:picLocks noChangeAspect="1"/>
          </p:cNvPicPr>
          <p:nvPr/>
        </p:nvPicPr>
        <p:blipFill>
          <a:blip r:embed="rId5"/>
          <a:stretch>
            <a:fillRect/>
          </a:stretch>
        </p:blipFill>
        <p:spPr>
          <a:xfrm>
            <a:off x="702304" y="6346689"/>
            <a:ext cx="774057" cy="262083"/>
          </a:xfrm>
          <a:prstGeom prst="rect">
            <a:avLst/>
          </a:prstGeom>
        </p:spPr>
      </p:pic>
      <p:pic>
        <p:nvPicPr>
          <p:cNvPr id="14" name="Picture 13">
            <a:extLst>
              <a:ext uri="{FF2B5EF4-FFF2-40B4-BE49-F238E27FC236}">
                <a16:creationId xmlns:a16="http://schemas.microsoft.com/office/drawing/2014/main" id="{8B381C6C-7076-8792-0F70-EDA11CCCC93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353042" y="903"/>
            <a:ext cx="4931175" cy="685620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Content Placeholder 2">
            <a:extLst>
              <a:ext uri="{FF2B5EF4-FFF2-40B4-BE49-F238E27FC236}">
                <a16:creationId xmlns:a16="http://schemas.microsoft.com/office/drawing/2014/main" id="{76AE9229-18C9-2C3D-2F9D-AA380C1C7289}"/>
              </a:ext>
            </a:extLst>
          </p:cNvPr>
          <p:cNvSpPr txBox="1">
            <a:spLocks/>
          </p:cNvSpPr>
          <p:nvPr/>
        </p:nvSpPr>
        <p:spPr>
          <a:xfrm>
            <a:off x="617327" y="1523617"/>
            <a:ext cx="6886750" cy="3810767"/>
          </a:xfrm>
          <a:prstGeom prst="rect">
            <a:avLst/>
          </a:prstGeom>
        </p:spPr>
        <p:txBody>
          <a:bodyPr/>
          <a:lst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defTabSz="1218621">
              <a:buNone/>
            </a:pPr>
            <a:r>
              <a:rPr lang="en-US" sz="1600">
                <a:solidFill>
                  <a:schemeClr val="tx2"/>
                </a:solidFill>
              </a:rPr>
              <a:t>Q.   “Is XClarity One cloud‑only?”</a:t>
            </a:r>
          </a:p>
          <a:p>
            <a:pPr marL="0" indent="0" defTabSz="1218621">
              <a:buNone/>
            </a:pPr>
            <a:r>
              <a:rPr lang="en-US" sz="1600">
                <a:solidFill>
                  <a:prstClr val="white"/>
                </a:solidFill>
              </a:rPr>
              <a:t>A.   No. XClarity One supports: Cloud‑hosted, Fully on‑premises with or without internet access</a:t>
            </a:r>
            <a:br>
              <a:rPr lang="en-US" sz="1600">
                <a:solidFill>
                  <a:prstClr val="white"/>
                </a:solidFill>
              </a:rPr>
            </a:br>
            <a:endParaRPr lang="en-US" sz="1600">
              <a:solidFill>
                <a:prstClr val="white"/>
              </a:solidFill>
            </a:endParaRPr>
          </a:p>
          <a:p>
            <a:pPr marL="0" indent="0" defTabSz="1218621">
              <a:buNone/>
            </a:pPr>
            <a:r>
              <a:rPr lang="en-US" sz="1600">
                <a:solidFill>
                  <a:schemeClr val="tx2"/>
                </a:solidFill>
              </a:rPr>
              <a:t>Q.   “What happens to our XClarity Pro / Orchestrator licenses?”</a:t>
            </a:r>
          </a:p>
          <a:p>
            <a:pPr marL="0" indent="0" defTabSz="1218621">
              <a:buNone/>
            </a:pPr>
            <a:r>
              <a:rPr lang="en-US" sz="1600">
                <a:solidFill>
                  <a:prstClr val="white"/>
                </a:solidFill>
              </a:rPr>
              <a:t>A.   Existing customer entitlements are honored.  XClarity One Standard consolidates  Pro + Orchestrator functionality into a single license</a:t>
            </a:r>
            <a:br>
              <a:rPr lang="en-US" sz="1600">
                <a:solidFill>
                  <a:prstClr val="white"/>
                </a:solidFill>
              </a:rPr>
            </a:br>
            <a:endParaRPr lang="en-US" sz="1600">
              <a:solidFill>
                <a:prstClr val="white"/>
              </a:solidFill>
            </a:endParaRPr>
          </a:p>
          <a:p>
            <a:pPr marL="0" indent="0" defTabSz="1218621">
              <a:buNone/>
            </a:pPr>
            <a:r>
              <a:rPr lang="en-US" sz="1600">
                <a:solidFill>
                  <a:schemeClr val="tx2"/>
                </a:solidFill>
              </a:rPr>
              <a:t>Q.   “Are we investing in a dead end if we stay on LXCA?” </a:t>
            </a:r>
          </a:p>
          <a:p>
            <a:pPr marL="0" indent="0" defTabSz="1218621">
              <a:buNone/>
            </a:pPr>
            <a:r>
              <a:rPr lang="en-US" sz="1600">
                <a:solidFill>
                  <a:prstClr val="white"/>
                </a:solidFill>
              </a:rPr>
              <a:t>A.   LXCA is supported but no longer strategic.  New capabilities, APIs, and integrations are delivered through XClarity One</a:t>
            </a:r>
            <a:br>
              <a:rPr lang="en-US" sz="1600">
                <a:solidFill>
                  <a:prstClr val="white"/>
                </a:solidFill>
              </a:rPr>
            </a:br>
            <a:endParaRPr lang="en-US" sz="1600">
              <a:solidFill>
                <a:prstClr val="white"/>
              </a:solidFill>
            </a:endParaRPr>
          </a:p>
          <a:p>
            <a:pPr marL="0" indent="0" defTabSz="1218621">
              <a:buNone/>
            </a:pPr>
            <a:r>
              <a:rPr lang="en-US" sz="1600">
                <a:solidFill>
                  <a:schemeClr val="tx2"/>
                </a:solidFill>
              </a:rPr>
              <a:t>Q.   “Will LXCA continue to function after support ends?”</a:t>
            </a:r>
          </a:p>
          <a:p>
            <a:pPr marL="0" indent="0" defTabSz="1218621">
              <a:buNone/>
            </a:pPr>
            <a:r>
              <a:rPr lang="en-US" sz="1600">
                <a:solidFill>
                  <a:prstClr val="white"/>
                </a:solidFill>
              </a:rPr>
              <a:t>A.   After the support period ends, LXCA will continue to operate normally. Lenovo will no longer provide updates, fixes, or technical support, but your license remains valid.</a:t>
            </a:r>
          </a:p>
          <a:p>
            <a:pPr marL="0" indent="0" defTabSz="1218621">
              <a:buNone/>
            </a:pPr>
            <a:endParaRPr lang="en-US" sz="1600">
              <a:solidFill>
                <a:prstClr val="white"/>
              </a:solidFill>
            </a:endParaRPr>
          </a:p>
          <a:p>
            <a:pPr marL="0" indent="0" defTabSz="1218621">
              <a:buNone/>
            </a:pPr>
            <a:endParaRPr lang="en-US" sz="1600">
              <a:solidFill>
                <a:prstClr val="white"/>
              </a:solidFill>
            </a:endParaRPr>
          </a:p>
        </p:txBody>
      </p:sp>
    </p:spTree>
    <p:custDataLst>
      <p:tags r:id="rId1"/>
    </p:custDataLst>
    <p:extLst>
      <p:ext uri="{BB962C8B-B14F-4D97-AF65-F5344CB8AC3E}">
        <p14:creationId xmlns:p14="http://schemas.microsoft.com/office/powerpoint/2010/main" val="955334296"/>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enovo Master">
  <a:themeElements>
    <a:clrScheme name="Custom 2">
      <a:dk1>
        <a:srgbClr val="000000"/>
      </a:dk1>
      <a:lt1>
        <a:sysClr val="window" lastClr="FFFFFF"/>
      </a:lt1>
      <a:dk2>
        <a:srgbClr val="F26A52"/>
      </a:dk2>
      <a:lt2>
        <a:srgbClr val="4E444E"/>
      </a:lt2>
      <a:accent1>
        <a:srgbClr val="E1251B"/>
      </a:accent1>
      <a:accent2>
        <a:srgbClr val="871C23"/>
      </a:accent2>
      <a:accent3>
        <a:srgbClr val="D9C1D8"/>
      </a:accent3>
      <a:accent4>
        <a:srgbClr val="4D144A"/>
      </a:accent4>
      <a:accent5>
        <a:srgbClr val="C9D0F0"/>
      </a:accent5>
      <a:accent6>
        <a:srgbClr val="11184F"/>
      </a:accent6>
      <a:hlink>
        <a:srgbClr val="3046AD"/>
      </a:hlink>
      <a:folHlink>
        <a:srgbClr val="3046A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8252E"/>
        </a:solidFill>
        <a:ln>
          <a:noFill/>
        </a:ln>
      </a:spPr>
      <a:bodyPr lIns="182880" tIns="182880" rIns="182880" bIns="182880" rtlCol="0" anchor="t"/>
      <a:lstStyle>
        <a:defPPr algn="l">
          <a:defRPr sz="1600" dirty="0" err="1">
            <a:solidFill>
              <a:prstClr val="white"/>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800" dirty="0" err="1" smtClean="0">
            <a:latin typeface="Arial" pitchFamily="34" charset="0"/>
            <a:cs typeface="Arial" pitchFamily="34" charset="0"/>
          </a:defRPr>
        </a:defPPr>
      </a:lstStyle>
    </a:txDef>
  </a:objectDefaults>
  <a:extraClrSchemeLst/>
  <a:extLst>
    <a:ext uri="{05A4C25C-085E-4340-85A3-A5531E510DB2}">
      <thm15:themeFamily xmlns:thm15="http://schemas.microsoft.com/office/thememl/2012/main" name="Lenovo_Slide-Library_041125" id="{E71C3369-C216-4B4C-8A0C-39BD2E32186C}" vid="{95061952-034F-4521-9D4F-ACEF487C9C2C}"/>
    </a:ext>
  </a:extLst>
</a:theme>
</file>

<file path=ppt/theme/theme2.xml><?xml version="1.0" encoding="utf-8"?>
<a:theme xmlns:a="http://schemas.openxmlformats.org/drawingml/2006/main" name="1_Lenovo Master">
  <a:themeElements>
    <a:clrScheme name="Custom 2">
      <a:dk1>
        <a:srgbClr val="000000"/>
      </a:dk1>
      <a:lt1>
        <a:sysClr val="window" lastClr="FFFFFF"/>
      </a:lt1>
      <a:dk2>
        <a:srgbClr val="F26A52"/>
      </a:dk2>
      <a:lt2>
        <a:srgbClr val="4E444E"/>
      </a:lt2>
      <a:accent1>
        <a:srgbClr val="E1251B"/>
      </a:accent1>
      <a:accent2>
        <a:srgbClr val="871C23"/>
      </a:accent2>
      <a:accent3>
        <a:srgbClr val="D9C1D8"/>
      </a:accent3>
      <a:accent4>
        <a:srgbClr val="4D144A"/>
      </a:accent4>
      <a:accent5>
        <a:srgbClr val="C9D0F0"/>
      </a:accent5>
      <a:accent6>
        <a:srgbClr val="11184F"/>
      </a:accent6>
      <a:hlink>
        <a:srgbClr val="3046AD"/>
      </a:hlink>
      <a:folHlink>
        <a:srgbClr val="3046A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8252E"/>
        </a:solidFill>
        <a:ln>
          <a:noFill/>
        </a:ln>
      </a:spPr>
      <a:bodyPr lIns="182880" tIns="182880" rIns="182880" bIns="182880" rtlCol="0" anchor="t"/>
      <a:lstStyle>
        <a:defPPr algn="l">
          <a:defRPr sz="1600" dirty="0" err="1">
            <a:solidFill>
              <a:prstClr val="white"/>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800" dirty="0" err="1" smtClean="0">
            <a:latin typeface="Arial" pitchFamily="34" charset="0"/>
            <a:cs typeface="Arial" pitchFamily="34" charset="0"/>
          </a:defRPr>
        </a:defPPr>
      </a:lstStyle>
    </a:txDef>
  </a:objectDefaults>
  <a:extraClrSchemeLst/>
  <a:extLst>
    <a:ext uri="{05A4C25C-085E-4340-85A3-A5531E510DB2}">
      <thm15:themeFamily xmlns:thm15="http://schemas.microsoft.com/office/thememl/2012/main" name="Presentation1" id="{2F65D00F-543C-4EA3-AB4F-A8FFF00EEA2C}" vid="{3B65E472-2AD6-4176-9EF6-397D86762CA9}"/>
    </a:ext>
  </a:extLst>
</a:theme>
</file>

<file path=ppt/theme/theme3.xml><?xml version="1.0" encoding="utf-8"?>
<a:theme xmlns:a="http://schemas.openxmlformats.org/drawingml/2006/main" name="2_Lenovo Master">
  <a:themeElements>
    <a:clrScheme name="Custom 2">
      <a:dk1>
        <a:srgbClr val="000000"/>
      </a:dk1>
      <a:lt1>
        <a:sysClr val="window" lastClr="FFFFFF"/>
      </a:lt1>
      <a:dk2>
        <a:srgbClr val="F26A52"/>
      </a:dk2>
      <a:lt2>
        <a:srgbClr val="4E444E"/>
      </a:lt2>
      <a:accent1>
        <a:srgbClr val="E1251B"/>
      </a:accent1>
      <a:accent2>
        <a:srgbClr val="871C23"/>
      </a:accent2>
      <a:accent3>
        <a:srgbClr val="D9C1D8"/>
      </a:accent3>
      <a:accent4>
        <a:srgbClr val="4D144A"/>
      </a:accent4>
      <a:accent5>
        <a:srgbClr val="C9D0F0"/>
      </a:accent5>
      <a:accent6>
        <a:srgbClr val="11184F"/>
      </a:accent6>
      <a:hlink>
        <a:srgbClr val="3046AD"/>
      </a:hlink>
      <a:folHlink>
        <a:srgbClr val="3046A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8252E"/>
        </a:solidFill>
        <a:ln>
          <a:noFill/>
        </a:ln>
      </a:spPr>
      <a:bodyPr lIns="182880" tIns="182880" rIns="182880" bIns="182880" rtlCol="0" anchor="t"/>
      <a:lstStyle>
        <a:defPPr algn="l">
          <a:defRPr sz="1600" dirty="0" err="1">
            <a:solidFill>
              <a:prstClr val="white"/>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800" dirty="0" err="1" smtClean="0">
            <a:latin typeface="Arial" pitchFamily="34" charset="0"/>
            <a:cs typeface="Arial" pitchFamily="34" charset="0"/>
          </a:defRPr>
        </a:defPPr>
      </a:lstStyle>
    </a:txDef>
  </a:objectDefaults>
  <a:extraClrSchemeLst/>
  <a:extLst>
    <a:ext uri="{05A4C25C-085E-4340-85A3-A5531E510DB2}">
      <thm15:themeFamily xmlns:thm15="http://schemas.microsoft.com/office/thememl/2012/main" name="Lenovo_Slide-Library" id="{ADB4D1E8-B49B-46FB-9B29-FD120B961269}" vid="{661E1C26-C9C2-47FE-9C9A-5F0640B494C2}"/>
    </a:ext>
  </a:extLst>
</a:theme>
</file>

<file path=ppt/theme/theme4.xml><?xml version="1.0" encoding="utf-8"?>
<a:theme xmlns:a="http://schemas.openxmlformats.org/drawingml/2006/main" name="3_Lenovo Master">
  <a:themeElements>
    <a:clrScheme name="Custom 2">
      <a:dk1>
        <a:srgbClr val="000000"/>
      </a:dk1>
      <a:lt1>
        <a:sysClr val="window" lastClr="FFFFFF"/>
      </a:lt1>
      <a:dk2>
        <a:srgbClr val="F26A52"/>
      </a:dk2>
      <a:lt2>
        <a:srgbClr val="4E444E"/>
      </a:lt2>
      <a:accent1>
        <a:srgbClr val="E1251B"/>
      </a:accent1>
      <a:accent2>
        <a:srgbClr val="871C23"/>
      </a:accent2>
      <a:accent3>
        <a:srgbClr val="D9C1D8"/>
      </a:accent3>
      <a:accent4>
        <a:srgbClr val="4D144A"/>
      </a:accent4>
      <a:accent5>
        <a:srgbClr val="C9D0F0"/>
      </a:accent5>
      <a:accent6>
        <a:srgbClr val="11184F"/>
      </a:accent6>
      <a:hlink>
        <a:srgbClr val="3046AD"/>
      </a:hlink>
      <a:folHlink>
        <a:srgbClr val="3046A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8252E"/>
        </a:solidFill>
        <a:ln>
          <a:noFill/>
        </a:ln>
      </a:spPr>
      <a:bodyPr lIns="182880" tIns="182880" rIns="182880" bIns="182880" rtlCol="0" anchor="t"/>
      <a:lstStyle>
        <a:defPPr algn="l">
          <a:defRPr sz="1600" dirty="0" err="1">
            <a:solidFill>
              <a:prstClr val="white"/>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800" dirty="0" err="1" smtClean="0">
            <a:latin typeface="Arial" pitchFamily="34" charset="0"/>
            <a:cs typeface="Arial" pitchFamily="34" charset="0"/>
          </a:defRPr>
        </a:defPPr>
      </a:lstStyle>
    </a:txDef>
  </a:objectDefaults>
  <a:extraClrSchemeLst/>
  <a:extLst>
    <a:ext uri="{05A4C25C-085E-4340-85A3-A5531E510DB2}">
      <thm15:themeFamily xmlns:thm15="http://schemas.microsoft.com/office/thememl/2012/main" name="Lenovo_Slide-Library" id="{ADB4D1E8-B49B-46FB-9B29-FD120B961269}" vid="{661E1C26-C9C2-47FE-9C9A-5F0640B494C2}"/>
    </a:ext>
  </a:extLst>
</a:theme>
</file>

<file path=ppt/theme/theme5.xml><?xml version="1.0" encoding="utf-8"?>
<a:theme xmlns:a="http://schemas.openxmlformats.org/drawingml/2006/main" name="Lenovo ISG Template 2026">
  <a:themeElements>
    <a:clrScheme name="Custom 2">
      <a:dk1>
        <a:srgbClr val="000000"/>
      </a:dk1>
      <a:lt1>
        <a:sysClr val="window" lastClr="FFFFFF"/>
      </a:lt1>
      <a:dk2>
        <a:srgbClr val="F26A52"/>
      </a:dk2>
      <a:lt2>
        <a:srgbClr val="4E444E"/>
      </a:lt2>
      <a:accent1>
        <a:srgbClr val="E1251B"/>
      </a:accent1>
      <a:accent2>
        <a:srgbClr val="871C23"/>
      </a:accent2>
      <a:accent3>
        <a:srgbClr val="D9C1D8"/>
      </a:accent3>
      <a:accent4>
        <a:srgbClr val="4D144A"/>
      </a:accent4>
      <a:accent5>
        <a:srgbClr val="C9D0F0"/>
      </a:accent5>
      <a:accent6>
        <a:srgbClr val="11184F"/>
      </a:accent6>
      <a:hlink>
        <a:srgbClr val="3046AD"/>
      </a:hlink>
      <a:folHlink>
        <a:srgbClr val="3046A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8252E"/>
        </a:solidFill>
        <a:ln>
          <a:noFill/>
        </a:ln>
      </a:spPr>
      <a:bodyPr lIns="182880" tIns="182880" rIns="182880" bIns="182880" rtlCol="0" anchor="t"/>
      <a:lstStyle>
        <a:defPPr algn="l">
          <a:defRPr sz="1600" dirty="0" err="1">
            <a:solidFill>
              <a:prstClr val="white"/>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gradFill>
            <a:gsLst>
              <a:gs pos="25000">
                <a:schemeClr val="bg1"/>
              </a:gs>
              <a:gs pos="100000">
                <a:srgbClr val="1E0012">
                  <a:alpha val="0"/>
                </a:srgbClr>
              </a:gs>
            </a:gsLst>
            <a:lin ang="5400000" scaled="1"/>
          </a:gradFill>
          <a:miter lim="800000"/>
        </a:ln>
      </a:spPr>
      <a:bodyPr/>
      <a:lstStyle/>
      <a:style>
        <a:lnRef idx="1">
          <a:schemeClr val="accent1"/>
        </a:lnRef>
        <a:fillRef idx="0">
          <a:schemeClr val="accent1"/>
        </a:fillRef>
        <a:effectRef idx="0">
          <a:schemeClr val="accent1"/>
        </a:effectRef>
        <a:fontRef idx="minor">
          <a:schemeClr val="tx1"/>
        </a:fontRef>
      </a:style>
    </a:lnDef>
    <a:txDef>
      <a:spPr>
        <a:solidFill>
          <a:schemeClr val="accent4"/>
        </a:solidFill>
        <a:ln>
          <a:gradFill flip="none" rotWithShape="1">
            <a:gsLst>
              <a:gs pos="0">
                <a:schemeClr val="accent1">
                  <a:lumMod val="5000"/>
                  <a:lumOff val="95000"/>
                </a:schemeClr>
              </a:gs>
              <a:gs pos="100000">
                <a:schemeClr val="accent2">
                  <a:lumMod val="50000"/>
                </a:schemeClr>
              </a:gs>
            </a:gsLst>
            <a:lin ang="2700000" scaled="1"/>
            <a:tileRect/>
          </a:gradFill>
        </a:ln>
      </a:spPr>
      <a:bodyPr wrap="square" lIns="91440" tIns="45720" rIns="91440" bIns="45720" rtlCol="0" anchor="ctr" anchorCtr="0">
        <a:noAutofit/>
      </a:bodyPr>
      <a:lstStyle>
        <a:defPPr algn="ctr">
          <a:defRPr sz="1600" dirty="0">
            <a:solidFill>
              <a:schemeClr val="bg1"/>
            </a:solidFill>
            <a:latin typeface="Arial"/>
            <a:cs typeface="Arial"/>
          </a:defRPr>
        </a:defPPr>
      </a:lstStyle>
    </a:txDef>
  </a:objectDefaults>
  <a:extraClrSchemeLst/>
  <a:extLst>
    <a:ext uri="{05A4C25C-085E-4340-85A3-A5531E510DB2}">
      <thm15:themeFamily xmlns:thm15="http://schemas.microsoft.com/office/thememl/2012/main" name="Lenovo ISG Template 2026" id="{FDBD4C42-0DB1-B048-97A5-16639444B284}" vid="{1419322E-3B41-314D-A0A5-CBADABE7021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B587AA9A0D2441B1A8FBB3058ACE0E" ma:contentTypeVersion="18" ma:contentTypeDescription="Create a new document." ma:contentTypeScope="" ma:versionID="cea0b4447bbb39512448befa11b74c53">
  <xsd:schema xmlns:xsd="http://www.w3.org/2001/XMLSchema" xmlns:xs="http://www.w3.org/2001/XMLSchema" xmlns:p="http://schemas.microsoft.com/office/2006/metadata/properties" xmlns:ns2="819e38ed-09a2-41ae-bb07-7576640ae26e" xmlns:ns3="c2ade9c8-7a9e-4041-88b1-d38466320291" targetNamespace="http://schemas.microsoft.com/office/2006/metadata/properties" ma:root="true" ma:fieldsID="3f70fe7e15f3070507c2594fe527a6f3" ns2:_="" ns3:_="">
    <xsd:import namespace="819e38ed-09a2-41ae-bb07-7576640ae26e"/>
    <xsd:import namespace="c2ade9c8-7a9e-4041-88b1-d3846632029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bjectDetectorVersions"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9e38ed-09a2-41ae-bb07-7576640ae2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0b2ab70-381d-4de1-873d-678182fc5963"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ade9c8-7a9e-4041-88b1-d3846632029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5e720bb-5ef5-4414-876c-25d432f5d29a}" ma:internalName="TaxCatchAll" ma:showField="CatchAllData" ma:web="c2ade9c8-7a9e-4041-88b1-d384663202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2ade9c8-7a9e-4041-88b1-d38466320291" xsi:nil="true"/>
    <lcf76f155ced4ddcb4097134ff3c332f xmlns="819e38ed-09a2-41ae-bb07-7576640ae26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177F4AA-1638-4FFC-8CD0-B6BBACAE180F}">
  <ds:schemaRefs>
    <ds:schemaRef ds:uri="http://schemas.microsoft.com/sharepoint/v3/contenttype/forms"/>
  </ds:schemaRefs>
</ds:datastoreItem>
</file>

<file path=customXml/itemProps2.xml><?xml version="1.0" encoding="utf-8"?>
<ds:datastoreItem xmlns:ds="http://schemas.openxmlformats.org/officeDocument/2006/customXml" ds:itemID="{9808EA61-DC31-4F0D-8B83-DD6BA04816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9e38ed-09a2-41ae-bb07-7576640ae26e"/>
    <ds:schemaRef ds:uri="c2ade9c8-7a9e-4041-88b1-d384663202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6CFE95-771C-4802-B140-C778003BEB93}">
  <ds:schemaRefs>
    <ds:schemaRef ds:uri="237b1335-952b-41b7-aac0-bf220c271549"/>
    <ds:schemaRef ds:uri="32a4dc51-7909-4d49-9b76-337e2e5bb07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c2ade9c8-7a9e-4041-88b1-d38466320291"/>
    <ds:schemaRef ds:uri="819e38ed-09a2-41ae-bb07-7576640ae26e"/>
  </ds:schemaRefs>
</ds:datastoreItem>
</file>

<file path=docProps/app.xml><?xml version="1.0" encoding="utf-8"?>
<Properties xmlns="http://schemas.openxmlformats.org/officeDocument/2006/extended-properties" xmlns:vt="http://schemas.openxmlformats.org/officeDocument/2006/docPropsVTypes">
  <Template/>
  <TotalTime>11</TotalTime>
  <Words>1873</Words>
  <Application>Microsoft Office PowerPoint</Application>
  <PresentationFormat>Custom</PresentationFormat>
  <Paragraphs>386</Paragraphs>
  <Slides>18</Slides>
  <Notes>15</Notes>
  <HiddenSlides>0</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18</vt:i4>
      </vt:variant>
    </vt:vector>
  </HeadingPairs>
  <TitlesOfParts>
    <vt:vector size="29" baseType="lpstr">
      <vt:lpstr>宋体</vt:lpstr>
      <vt:lpstr>Alibaba PuHuiTi</vt:lpstr>
      <vt:lpstr>Arial</vt:lpstr>
      <vt:lpstr>Calibri</vt:lpstr>
      <vt:lpstr>Montserrat</vt:lpstr>
      <vt:lpstr>Lenovo Master</vt:lpstr>
      <vt:lpstr>1_Lenovo Master</vt:lpstr>
      <vt:lpstr>2_Lenovo Master</vt:lpstr>
      <vt:lpstr>3_Lenovo Master</vt:lpstr>
      <vt:lpstr>Lenovo ISG Template 2026</vt:lpstr>
      <vt:lpstr>think-cell Slide</vt:lpstr>
      <vt:lpstr>XClarity One Transition Roadmap &amp; Migration Toolkit</vt:lpstr>
      <vt:lpstr>XClarity One  </vt:lpstr>
      <vt:lpstr>Lenovo XClarity One – Less Complexity, More Control  </vt:lpstr>
      <vt:lpstr>Lenovo XClarity One – Flexible Deployment  </vt:lpstr>
      <vt:lpstr>Lenovo XClarity One – Security  </vt:lpstr>
      <vt:lpstr>PowerPoint Presentation</vt:lpstr>
      <vt:lpstr>Quote layout</vt:lpstr>
      <vt:lpstr>Content and right table layout</vt:lpstr>
      <vt:lpstr>PowerPoint Presentation</vt:lpstr>
      <vt:lpstr>PowerPoint Presentation</vt:lpstr>
      <vt:lpstr>PowerPoint Presentation</vt:lpstr>
      <vt:lpstr>Migration Tool from LXCA</vt:lpstr>
      <vt:lpstr>Migration Tool Detail</vt:lpstr>
      <vt:lpstr>Migration Tool Detail</vt:lpstr>
      <vt:lpstr>Conversation Do’s and Don’ts</vt:lpstr>
      <vt:lpstr>PowerPoint Presentation</vt:lpstr>
      <vt:lpstr>PowerPoint Presentation</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Lenovo  presentation  slide library</dc:title>
  <dc:creator>Melissa Herboth</dc:creator>
  <cp:lastModifiedBy>Lazzaro, Dawn</cp:lastModifiedBy>
  <cp:revision>6</cp:revision>
  <dcterms:created xsi:type="dcterms:W3CDTF">2024-02-12T18:29:47Z</dcterms:created>
  <dcterms:modified xsi:type="dcterms:W3CDTF">2026-05-12T18:29:52Z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0x0101001DB587AA9A0D2441B1A8FBB3058ACE0E</vt:lpwstr>
  </property>
</Properties>
</file>